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6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6" r:id="rId36"/>
    <p:sldId id="290" r:id="rId37"/>
    <p:sldId id="291" r:id="rId38"/>
    <p:sldId id="292" r:id="rId39"/>
    <p:sldId id="295" r:id="rId40"/>
    <p:sldId id="293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309" r:id="rId54"/>
    <p:sldId id="310" r:id="rId55"/>
    <p:sldId id="311" r:id="rId56"/>
    <p:sldId id="312" r:id="rId57"/>
    <p:sldId id="313" r:id="rId58"/>
    <p:sldId id="314" r:id="rId59"/>
    <p:sldId id="315" r:id="rId60"/>
    <p:sldId id="316" r:id="rId61"/>
    <p:sldId id="317" r:id="rId62"/>
    <p:sldId id="318" r:id="rId63"/>
    <p:sldId id="319" r:id="rId64"/>
    <p:sldId id="320" r:id="rId65"/>
    <p:sldId id="321" r:id="rId66"/>
    <p:sldId id="322" r:id="rId67"/>
    <p:sldId id="323" r:id="rId68"/>
    <p:sldId id="324" r:id="rId69"/>
    <p:sldId id="325" r:id="rId70"/>
    <p:sldId id="326" r:id="rId71"/>
    <p:sldId id="327" r:id="rId72"/>
    <p:sldId id="328" r:id="rId73"/>
    <p:sldId id="329" r:id="rId74"/>
    <p:sldId id="330" r:id="rId75"/>
    <p:sldId id="331" r:id="rId76"/>
    <p:sldId id="332" r:id="rId77"/>
    <p:sldId id="333" r:id="rId78"/>
    <p:sldId id="334" r:id="rId79"/>
    <p:sldId id="335" r:id="rId80"/>
    <p:sldId id="336" r:id="rId81"/>
    <p:sldId id="337" r:id="rId82"/>
    <p:sldId id="338" r:id="rId83"/>
    <p:sldId id="339" r:id="rId84"/>
    <p:sldId id="340" r:id="rId85"/>
    <p:sldId id="341" r:id="rId86"/>
    <p:sldId id="342" r:id="rId87"/>
    <p:sldId id="343" r:id="rId88"/>
    <p:sldId id="344" r:id="rId89"/>
    <p:sldId id="345" r:id="rId90"/>
    <p:sldId id="346" r:id="rId91"/>
    <p:sldId id="347" r:id="rId92"/>
    <p:sldId id="348" r:id="rId93"/>
    <p:sldId id="349" r:id="rId94"/>
    <p:sldId id="350" r:id="rId95"/>
    <p:sldId id="351" r:id="rId96"/>
    <p:sldId id="352" r:id="rId97"/>
    <p:sldId id="353" r:id="rId98"/>
    <p:sldId id="354" r:id="rId99"/>
    <p:sldId id="355" r:id="rId100"/>
    <p:sldId id="356" r:id="rId101"/>
    <p:sldId id="357" r:id="rId102"/>
    <p:sldId id="358" r:id="rId10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18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07" Type="http://schemas.openxmlformats.org/officeDocument/2006/relationships/tableStyles" Target="tableStyles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102" Type="http://schemas.openxmlformats.org/officeDocument/2006/relationships/slide" Target="slides/slide10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slide" Target="slides/slide102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A504A-C59B-44A2-B247-FE56AF107E77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786E4-0B8B-4EF2-B842-138408A2628A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A504A-C59B-44A2-B247-FE56AF107E77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786E4-0B8B-4EF2-B842-138408A262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A504A-C59B-44A2-B247-FE56AF107E77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786E4-0B8B-4EF2-B842-138408A262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A504A-C59B-44A2-B247-FE56AF107E77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786E4-0B8B-4EF2-B842-138408A2628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A504A-C59B-44A2-B247-FE56AF107E77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786E4-0B8B-4EF2-B842-138408A262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A504A-C59B-44A2-B247-FE56AF107E77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786E4-0B8B-4EF2-B842-138408A2628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A504A-C59B-44A2-B247-FE56AF107E77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786E4-0B8B-4EF2-B842-138408A2628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A504A-C59B-44A2-B247-FE56AF107E77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786E4-0B8B-4EF2-B842-138408A262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A504A-C59B-44A2-B247-FE56AF107E77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786E4-0B8B-4EF2-B842-138408A262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A504A-C59B-44A2-B247-FE56AF107E77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786E4-0B8B-4EF2-B842-138408A262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A504A-C59B-44A2-B247-FE56AF107E77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786E4-0B8B-4EF2-B842-138408A2628A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7DA504A-C59B-44A2-B247-FE56AF107E77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7D786E4-0B8B-4EF2-B842-138408A2628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.docx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C280FC6D-D831-4132-B9E9-1DF8F891BF6A}"/>
              </a:ext>
            </a:extLst>
          </p:cNvPr>
          <p:cNvSpPr txBox="1"/>
          <p:nvPr/>
        </p:nvSpPr>
        <p:spPr>
          <a:xfrm>
            <a:off x="1524000" y="2667000"/>
            <a:ext cx="715760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b="1" dirty="0">
                <a:solidFill>
                  <a:srgbClr val="C00000"/>
                </a:solidFill>
                <a:latin typeface="Calibri"/>
              </a:rPr>
              <a:t>California-Nevada Moose Association</a:t>
            </a:r>
          </a:p>
          <a:p>
            <a:pPr algn="r"/>
            <a:r>
              <a:rPr lang="en-US" sz="3200" b="1" dirty="0" smtClean="0">
                <a:solidFill>
                  <a:srgbClr val="C00000"/>
                </a:solidFill>
                <a:latin typeface="Calibri"/>
              </a:rPr>
              <a:t>89</a:t>
            </a:r>
            <a:r>
              <a:rPr lang="en-US" sz="3200" b="1" baseline="30000" dirty="0" smtClean="0">
                <a:solidFill>
                  <a:srgbClr val="C00000"/>
                </a:solidFill>
                <a:latin typeface="Calibri"/>
              </a:rPr>
              <a:t>th</a:t>
            </a:r>
            <a:r>
              <a:rPr lang="en-US" sz="3200" b="1" dirty="0" smtClean="0">
                <a:solidFill>
                  <a:srgbClr val="C00000"/>
                </a:solidFill>
                <a:latin typeface="Calibri"/>
              </a:rPr>
              <a:t> </a:t>
            </a:r>
            <a:r>
              <a:rPr lang="en-US" sz="3200" b="1" dirty="0">
                <a:solidFill>
                  <a:srgbClr val="C00000"/>
                </a:solidFill>
                <a:latin typeface="Calibri"/>
              </a:rPr>
              <a:t>Annual Convention</a:t>
            </a:r>
          </a:p>
          <a:p>
            <a:pPr algn="r"/>
            <a:r>
              <a:rPr lang="en-US" sz="3200" b="1" dirty="0" smtClean="0">
                <a:solidFill>
                  <a:srgbClr val="C00000"/>
                </a:solidFill>
                <a:latin typeface="Calibri"/>
              </a:rPr>
              <a:t>September 15-18, 2022</a:t>
            </a:r>
            <a:endParaRPr lang="en-US" sz="3200" b="1" dirty="0">
              <a:solidFill>
                <a:srgbClr val="C00000"/>
              </a:solidFill>
              <a:latin typeface="Calibri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616037" y="5823512"/>
            <a:ext cx="50655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 i="1" dirty="0" smtClean="0"/>
              <a:t>Chaplain: Roddy Myers</a:t>
            </a:r>
            <a:endParaRPr lang="en-US" sz="2400" b="1" i="1" dirty="0"/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603371"/>
              </p:ext>
            </p:extLst>
          </p:nvPr>
        </p:nvGraphicFramePr>
        <p:xfrm>
          <a:off x="304800" y="457200"/>
          <a:ext cx="8453006" cy="16001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8" name="Document" r:id="rId3" imgW="6112609" imgH="1357946" progId="Word.Document.12">
                  <p:embed/>
                </p:oleObj>
              </mc:Choice>
              <mc:Fallback>
                <p:oleObj name="Document" r:id="rId3" imgW="6112609" imgH="1357946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04800" y="457200"/>
                        <a:ext cx="8453006" cy="160019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87577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5954"/>
            <a:ext cx="6111875" cy="135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14890" y="1447800"/>
            <a:ext cx="62824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Departed 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embers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951892" y="2590800"/>
            <a:ext cx="4953000" cy="5109091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r>
              <a:rPr lang="en-US" sz="2000" dirty="0" smtClean="0"/>
              <a:t>Daryl  </a:t>
            </a:r>
            <a:r>
              <a:rPr lang="en-US" sz="2000" dirty="0" err="1" smtClean="0"/>
              <a:t>Busick</a:t>
            </a:r>
            <a:endParaRPr lang="en-US" sz="2000" dirty="0"/>
          </a:p>
          <a:p>
            <a:pPr algn="ctr"/>
            <a:r>
              <a:rPr lang="en-US" sz="2000" dirty="0" smtClean="0"/>
              <a:t>Carla K Cole</a:t>
            </a:r>
            <a:endParaRPr lang="en-US" sz="2000" dirty="0"/>
          </a:p>
          <a:p>
            <a:pPr algn="ctr"/>
            <a:r>
              <a:rPr lang="en-US" sz="2000" dirty="0" smtClean="0"/>
              <a:t>Lupe  </a:t>
            </a:r>
            <a:r>
              <a:rPr lang="en-US" sz="2000" dirty="0" err="1" smtClean="0"/>
              <a:t>Cordua</a:t>
            </a:r>
            <a:endParaRPr lang="en-US" sz="2000" dirty="0"/>
          </a:p>
          <a:p>
            <a:pPr algn="ctr"/>
            <a:r>
              <a:rPr lang="en-US" sz="2000" dirty="0" smtClean="0"/>
              <a:t>David H Johnson</a:t>
            </a:r>
            <a:endParaRPr lang="en-US" sz="2000" dirty="0"/>
          </a:p>
          <a:p>
            <a:pPr algn="ctr"/>
            <a:r>
              <a:rPr lang="en-US" sz="2000" dirty="0" smtClean="0"/>
              <a:t>Forrest  King</a:t>
            </a:r>
            <a:endParaRPr lang="en-US" sz="2000" dirty="0"/>
          </a:p>
          <a:p>
            <a:pPr algn="ctr"/>
            <a:r>
              <a:rPr lang="en-US" sz="2000" dirty="0" smtClean="0"/>
              <a:t>Michael  </a:t>
            </a:r>
            <a:r>
              <a:rPr lang="en-US" sz="2000" dirty="0" err="1" smtClean="0"/>
              <a:t>Kraschel</a:t>
            </a:r>
            <a:endParaRPr lang="en-US" sz="2000" dirty="0"/>
          </a:p>
          <a:p>
            <a:pPr algn="ctr"/>
            <a:endParaRPr lang="en-US" sz="2000" dirty="0" smtClean="0"/>
          </a:p>
          <a:p>
            <a:pPr algn="ctr"/>
            <a:endParaRPr lang="en-US" sz="2000" dirty="0"/>
          </a:p>
          <a:p>
            <a:pPr algn="ctr"/>
            <a:endParaRPr lang="en-US" sz="2000" dirty="0" smtClean="0"/>
          </a:p>
          <a:p>
            <a:pPr algn="ctr"/>
            <a:endParaRPr lang="en-US" sz="2000" dirty="0"/>
          </a:p>
          <a:p>
            <a:pPr algn="ctr"/>
            <a:endParaRPr lang="en-US" sz="2000" dirty="0" smtClean="0"/>
          </a:p>
          <a:p>
            <a:pPr algn="ctr"/>
            <a:endParaRPr lang="en-US" sz="2000" dirty="0"/>
          </a:p>
          <a:p>
            <a:pPr algn="ctr"/>
            <a:endParaRPr lang="en-US" sz="2000" dirty="0" smtClean="0"/>
          </a:p>
          <a:p>
            <a:pPr algn="ctr"/>
            <a:endParaRPr lang="en-US" sz="2000" dirty="0"/>
          </a:p>
          <a:p>
            <a:pPr algn="ctr"/>
            <a:endParaRPr lang="en-US" sz="2000" dirty="0" smtClean="0"/>
          </a:p>
          <a:p>
            <a:pPr algn="ctr"/>
            <a:endParaRPr lang="en-US" sz="2000" dirty="0"/>
          </a:p>
          <a:p>
            <a:pPr algn="ctr"/>
            <a:r>
              <a:rPr lang="en-US" sz="2000" dirty="0" smtClean="0"/>
              <a:t>Steven L Lankford</a:t>
            </a:r>
            <a:endParaRPr lang="en-US" sz="2000" dirty="0"/>
          </a:p>
          <a:p>
            <a:pPr algn="ctr"/>
            <a:r>
              <a:rPr lang="en-US" sz="2000" dirty="0" smtClean="0"/>
              <a:t>Kenneth  McCoy</a:t>
            </a:r>
            <a:endParaRPr lang="en-US" sz="2000" dirty="0"/>
          </a:p>
          <a:p>
            <a:pPr algn="ctr"/>
            <a:r>
              <a:rPr lang="en-US" sz="2000" dirty="0" smtClean="0"/>
              <a:t>Robert G Patterson</a:t>
            </a:r>
            <a:endParaRPr lang="en-US" sz="2000" dirty="0"/>
          </a:p>
          <a:p>
            <a:pPr algn="ctr"/>
            <a:r>
              <a:rPr lang="en-US" sz="2000" dirty="0" smtClean="0"/>
              <a:t>George  Perry</a:t>
            </a:r>
            <a:endParaRPr lang="en-US" sz="2000" dirty="0"/>
          </a:p>
          <a:p>
            <a:pPr algn="ctr"/>
            <a:r>
              <a:rPr lang="en-US" sz="2000" dirty="0" smtClean="0"/>
              <a:t>Jacque  </a:t>
            </a:r>
            <a:r>
              <a:rPr lang="en-US" sz="2000" dirty="0" err="1" smtClean="0"/>
              <a:t>Prisco</a:t>
            </a:r>
            <a:endParaRPr lang="en-US" sz="2000" dirty="0"/>
          </a:p>
          <a:p>
            <a:pPr algn="ctr"/>
            <a:r>
              <a:rPr lang="en-US" sz="2000" dirty="0" smtClean="0"/>
              <a:t>Gil  </a:t>
            </a:r>
            <a:r>
              <a:rPr lang="en-US" sz="2000" dirty="0" err="1" smtClean="0"/>
              <a:t>Sifuntes</a:t>
            </a:r>
            <a:endParaRPr lang="en-US" sz="2000" dirty="0"/>
          </a:p>
          <a:p>
            <a:pPr algn="ctr"/>
            <a:r>
              <a:rPr lang="en-US" sz="2000" dirty="0" smtClean="0"/>
              <a:t>Jeff  </a:t>
            </a:r>
            <a:r>
              <a:rPr lang="en-US" sz="2000" dirty="0" err="1" smtClean="0"/>
              <a:t>Teranishi</a:t>
            </a:r>
            <a:endParaRPr lang="en-US" sz="2000" dirty="0"/>
          </a:p>
          <a:p>
            <a:pPr algn="ctr"/>
            <a:endParaRPr lang="en-US" sz="2000" dirty="0"/>
          </a:p>
        </p:txBody>
      </p:sp>
      <p:sp>
        <p:nvSpPr>
          <p:cNvPr id="3" name="TextBox 2"/>
          <p:cNvSpPr txBox="1"/>
          <p:nvPr/>
        </p:nvSpPr>
        <p:spPr>
          <a:xfrm>
            <a:off x="1951892" y="2590800"/>
            <a:ext cx="495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Fresno 445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20020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5954"/>
            <a:ext cx="6111875" cy="135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14890" y="1447800"/>
            <a:ext cx="62824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Departed 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embers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13284" y="2918231"/>
            <a:ext cx="4953000" cy="1661993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algn="ctr"/>
            <a:r>
              <a:rPr lang="en-US" sz="2800" dirty="0" smtClean="0"/>
              <a:t>  </a:t>
            </a:r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sz="2000" dirty="0"/>
          </a:p>
        </p:txBody>
      </p:sp>
      <p:sp>
        <p:nvSpPr>
          <p:cNvPr id="3" name="Rectangle 2"/>
          <p:cNvSpPr/>
          <p:nvPr/>
        </p:nvSpPr>
        <p:spPr>
          <a:xfrm>
            <a:off x="3536305" y="2395011"/>
            <a:ext cx="223971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/>
              <a:t>Fernley 2468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111185" y="3048493"/>
            <a:ext cx="9097966" cy="2862322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algn="ctr"/>
            <a:r>
              <a:rPr lang="en-US" sz="2000" dirty="0" smtClean="0"/>
              <a:t>Paula Beaumont</a:t>
            </a:r>
            <a:endParaRPr lang="en-US" sz="2000" dirty="0"/>
          </a:p>
          <a:p>
            <a:pPr algn="ctr"/>
            <a:r>
              <a:rPr lang="en-US" sz="2000" dirty="0" smtClean="0"/>
              <a:t>Leonard Olson</a:t>
            </a:r>
            <a:endParaRPr lang="en-US" sz="2000" dirty="0"/>
          </a:p>
          <a:p>
            <a:pPr algn="ctr"/>
            <a:r>
              <a:rPr lang="en-US" sz="2000" dirty="0"/>
              <a:t>F </a:t>
            </a:r>
            <a:r>
              <a:rPr lang="en-US" sz="2000" dirty="0" smtClean="0"/>
              <a:t>Douglas Riley</a:t>
            </a:r>
            <a:endParaRPr lang="en-US" sz="2000" dirty="0"/>
          </a:p>
          <a:p>
            <a:pPr algn="ctr"/>
            <a:r>
              <a:rPr lang="en-US" sz="2000" dirty="0" smtClean="0"/>
              <a:t>Gary Smith</a:t>
            </a:r>
            <a:endParaRPr lang="en-US" sz="2000" dirty="0"/>
          </a:p>
          <a:p>
            <a:pPr algn="ctr"/>
            <a:r>
              <a:rPr lang="en-US" sz="2000" dirty="0" smtClean="0"/>
              <a:t>Carl J </a:t>
            </a:r>
            <a:r>
              <a:rPr lang="en-US" sz="2000" dirty="0" err="1" smtClean="0"/>
              <a:t>Thielen</a:t>
            </a:r>
            <a:endParaRPr lang="en-US" sz="2000" dirty="0"/>
          </a:p>
          <a:p>
            <a:pPr algn="ctr"/>
            <a:r>
              <a:rPr lang="en-US" sz="2000" dirty="0" smtClean="0"/>
              <a:t>Thomas G Webb</a:t>
            </a:r>
            <a:endParaRPr lang="en-US" sz="2000" dirty="0"/>
          </a:p>
          <a:p>
            <a:pPr algn="ctr"/>
            <a:endParaRPr lang="en-US" sz="2000" dirty="0"/>
          </a:p>
          <a:p>
            <a:pPr algn="ctr"/>
            <a:endParaRPr lang="en-US" sz="2000" dirty="0"/>
          </a:p>
          <a:p>
            <a:pPr algn="ctr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096500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5954"/>
            <a:ext cx="6111875" cy="135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14890" y="1447800"/>
            <a:ext cx="62824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Departed 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embers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13284" y="2918231"/>
            <a:ext cx="4953000" cy="1661993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algn="ctr"/>
            <a:r>
              <a:rPr lang="en-US" sz="2800" dirty="0" smtClean="0"/>
              <a:t>  </a:t>
            </a:r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sz="2000" dirty="0"/>
          </a:p>
        </p:txBody>
      </p:sp>
      <p:sp>
        <p:nvSpPr>
          <p:cNvPr id="3" name="Rectangle 2"/>
          <p:cNvSpPr/>
          <p:nvPr/>
        </p:nvSpPr>
        <p:spPr>
          <a:xfrm>
            <a:off x="3385784" y="2395011"/>
            <a:ext cx="25407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/>
              <a:t>Tri-Valley 2521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111185" y="3048493"/>
            <a:ext cx="9097966" cy="1015663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algn="ctr"/>
            <a:r>
              <a:rPr lang="en-US" sz="2000" dirty="0" smtClean="0"/>
              <a:t>John Vaughn</a:t>
            </a:r>
            <a:endParaRPr lang="en-US" sz="2000" dirty="0"/>
          </a:p>
          <a:p>
            <a:pPr algn="ctr"/>
            <a:endParaRPr lang="en-US" sz="2000" dirty="0"/>
          </a:p>
          <a:p>
            <a:pPr algn="ctr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01143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5954"/>
            <a:ext cx="6111875" cy="135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14890" y="1447800"/>
            <a:ext cx="62824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Departed 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embers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13284" y="2918231"/>
            <a:ext cx="4953000" cy="1661993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algn="ctr"/>
            <a:r>
              <a:rPr lang="en-US" sz="2800" dirty="0" smtClean="0"/>
              <a:t>  </a:t>
            </a:r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sz="2000" dirty="0"/>
          </a:p>
        </p:txBody>
      </p:sp>
      <p:sp>
        <p:nvSpPr>
          <p:cNvPr id="3" name="Rectangle 2"/>
          <p:cNvSpPr/>
          <p:nvPr/>
        </p:nvSpPr>
        <p:spPr>
          <a:xfrm>
            <a:off x="2542445" y="2395011"/>
            <a:ext cx="422744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/>
              <a:t>N. Monterey County 2719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111185" y="3048493"/>
            <a:ext cx="9097966" cy="1015663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algn="ctr"/>
            <a:r>
              <a:rPr lang="en-US" sz="2000" dirty="0" smtClean="0"/>
              <a:t>Thomas Broome</a:t>
            </a:r>
            <a:endParaRPr lang="en-US" sz="2000" dirty="0"/>
          </a:p>
          <a:p>
            <a:pPr algn="ctr"/>
            <a:endParaRPr lang="en-US" sz="2000" dirty="0"/>
          </a:p>
          <a:p>
            <a:pPr algn="ctr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90457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5954"/>
            <a:ext cx="6111875" cy="135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14890" y="1447800"/>
            <a:ext cx="62824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Departed 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embers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79637" y="2601686"/>
            <a:ext cx="4953000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err="1" smtClean="0"/>
              <a:t>Lindhurst</a:t>
            </a:r>
            <a:r>
              <a:rPr lang="en-US" sz="2800" dirty="0" smtClean="0"/>
              <a:t> 454</a:t>
            </a:r>
          </a:p>
          <a:p>
            <a:pPr algn="ctr"/>
            <a:endParaRPr lang="en-US" dirty="0" smtClean="0"/>
          </a:p>
          <a:p>
            <a:pPr algn="ctr"/>
            <a:r>
              <a:rPr lang="en-US" sz="2000" dirty="0" smtClean="0"/>
              <a:t>Harold  Bellows</a:t>
            </a:r>
            <a:endParaRPr lang="en-US" sz="2000" dirty="0"/>
          </a:p>
          <a:p>
            <a:pPr algn="ctr"/>
            <a:r>
              <a:rPr lang="en-US" sz="2000" dirty="0" smtClean="0"/>
              <a:t>Rick  McFall</a:t>
            </a:r>
            <a:endParaRPr lang="en-US" sz="2000" dirty="0"/>
          </a:p>
          <a:p>
            <a:pPr algn="ctr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91874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5954"/>
            <a:ext cx="6111875" cy="135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14890" y="1447800"/>
            <a:ext cx="62824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Departed 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embers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79634" y="2601686"/>
            <a:ext cx="4953000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/>
              <a:t>Santa Rosa 458</a:t>
            </a:r>
          </a:p>
          <a:p>
            <a:pPr algn="ctr"/>
            <a:endParaRPr lang="en-US" dirty="0" smtClean="0"/>
          </a:p>
          <a:p>
            <a:pPr algn="ctr"/>
            <a:r>
              <a:rPr lang="en-US" sz="2000" dirty="0" smtClean="0"/>
              <a:t>Gloria  </a:t>
            </a:r>
            <a:r>
              <a:rPr lang="en-US" sz="2000" dirty="0" err="1" smtClean="0"/>
              <a:t>Frati</a:t>
            </a:r>
            <a:endParaRPr lang="en-US" sz="2000" dirty="0"/>
          </a:p>
          <a:p>
            <a:pPr algn="ctr"/>
            <a:r>
              <a:rPr lang="en-US" sz="2000" dirty="0" smtClean="0"/>
              <a:t>Christie  McMillen</a:t>
            </a:r>
            <a:endParaRPr lang="en-US" sz="2000" dirty="0"/>
          </a:p>
          <a:p>
            <a:pPr algn="ctr"/>
            <a:r>
              <a:rPr lang="en-US" sz="2000" dirty="0" smtClean="0"/>
              <a:t>Norma  Tawney</a:t>
            </a:r>
            <a:endParaRPr lang="en-US" sz="2000" dirty="0"/>
          </a:p>
          <a:p>
            <a:pPr algn="ctr"/>
            <a:r>
              <a:rPr lang="en-US" sz="2000" dirty="0" smtClean="0"/>
              <a:t>William  Wheeler</a:t>
            </a:r>
            <a:endParaRPr lang="en-US" sz="2000" dirty="0"/>
          </a:p>
          <a:p>
            <a:pPr algn="ctr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379320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5954"/>
            <a:ext cx="6111875" cy="135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14890" y="1447800"/>
            <a:ext cx="62824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Departed 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embers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79637" y="2514600"/>
            <a:ext cx="4953000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/>
              <a:t>Vallejo 468</a:t>
            </a:r>
          </a:p>
          <a:p>
            <a:pPr algn="ctr"/>
            <a:endParaRPr lang="en-US" dirty="0" smtClean="0"/>
          </a:p>
          <a:p>
            <a:pPr algn="ctr"/>
            <a:r>
              <a:rPr lang="en-US" sz="2000" dirty="0" smtClean="0"/>
              <a:t>Aaron Curt Adams</a:t>
            </a:r>
            <a:endParaRPr lang="en-US" sz="2000" dirty="0"/>
          </a:p>
          <a:p>
            <a:pPr algn="ctr"/>
            <a:r>
              <a:rPr lang="en-US" sz="2000" dirty="0" smtClean="0"/>
              <a:t>Robert G Brink</a:t>
            </a:r>
            <a:endParaRPr lang="en-US" sz="2000" dirty="0"/>
          </a:p>
          <a:p>
            <a:pPr algn="ctr"/>
            <a:r>
              <a:rPr lang="en-US" sz="2000" dirty="0" smtClean="0"/>
              <a:t>Michael L </a:t>
            </a:r>
            <a:r>
              <a:rPr lang="en-US" sz="2000" dirty="0" err="1" smtClean="0"/>
              <a:t>Jerde</a:t>
            </a:r>
            <a:endParaRPr lang="en-US" sz="2000" dirty="0"/>
          </a:p>
          <a:p>
            <a:pPr algn="ctr"/>
            <a:r>
              <a:rPr lang="en-US" sz="2000" dirty="0" smtClean="0"/>
              <a:t>William A Lawler</a:t>
            </a:r>
            <a:endParaRPr lang="en-US" sz="2000" dirty="0"/>
          </a:p>
          <a:p>
            <a:pPr algn="ctr"/>
            <a:r>
              <a:rPr lang="en-US" sz="2000" dirty="0" smtClean="0"/>
              <a:t>Judith A Marshall</a:t>
            </a:r>
            <a:endParaRPr lang="en-US" sz="2000" dirty="0"/>
          </a:p>
          <a:p>
            <a:pPr algn="ctr"/>
            <a:r>
              <a:rPr lang="en-US" sz="2000" dirty="0" err="1" smtClean="0"/>
              <a:t>Rhene</a:t>
            </a:r>
            <a:r>
              <a:rPr lang="en-US" sz="2000" dirty="0" smtClean="0"/>
              <a:t>  Montiel</a:t>
            </a:r>
            <a:endParaRPr lang="en-US" sz="2000" dirty="0"/>
          </a:p>
          <a:p>
            <a:pPr algn="ctr"/>
            <a:r>
              <a:rPr lang="en-US" sz="2000" dirty="0" smtClean="0"/>
              <a:t>David  </a:t>
            </a:r>
            <a:r>
              <a:rPr lang="en-US" sz="2000" dirty="0" err="1" smtClean="0"/>
              <a:t>Muti</a:t>
            </a:r>
            <a:endParaRPr lang="en-US" sz="2000" dirty="0"/>
          </a:p>
          <a:p>
            <a:pPr algn="ctr"/>
            <a:r>
              <a:rPr lang="en-US" sz="2000" dirty="0" smtClean="0"/>
              <a:t>Robert  Richardson</a:t>
            </a:r>
            <a:endParaRPr lang="en-US" sz="2000" dirty="0"/>
          </a:p>
          <a:p>
            <a:pPr algn="ctr"/>
            <a:r>
              <a:rPr lang="en-US" sz="2000" dirty="0" smtClean="0"/>
              <a:t>George  Salter</a:t>
            </a:r>
            <a:endParaRPr lang="en-US" sz="2000" dirty="0"/>
          </a:p>
          <a:p>
            <a:pPr algn="ctr"/>
            <a:r>
              <a:rPr lang="en-US" sz="2000" dirty="0" smtClean="0"/>
              <a:t>Jacquelyn P Torres</a:t>
            </a:r>
            <a:endParaRPr lang="en-US" sz="2000" dirty="0"/>
          </a:p>
          <a:p>
            <a:pPr algn="ctr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08870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5954"/>
            <a:ext cx="6111875" cy="135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14890" y="1447800"/>
            <a:ext cx="62824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Departed 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embers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79634" y="2514600"/>
            <a:ext cx="4953000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/>
              <a:t>Petaluma 475</a:t>
            </a:r>
          </a:p>
          <a:p>
            <a:pPr algn="ctr"/>
            <a:endParaRPr lang="en-US" dirty="0" smtClean="0"/>
          </a:p>
          <a:p>
            <a:pPr algn="ctr"/>
            <a:r>
              <a:rPr lang="en-US" sz="2000" dirty="0" smtClean="0"/>
              <a:t>Thomas P </a:t>
            </a:r>
            <a:r>
              <a:rPr lang="en-US" sz="2000" dirty="0" err="1" smtClean="0"/>
              <a:t>Altenreuther</a:t>
            </a:r>
            <a:endParaRPr lang="en-US" sz="2000" dirty="0"/>
          </a:p>
          <a:p>
            <a:pPr algn="ctr"/>
            <a:r>
              <a:rPr lang="en-US" sz="2000" dirty="0" smtClean="0"/>
              <a:t>Edward  Cardoza</a:t>
            </a:r>
            <a:endParaRPr lang="en-US" sz="2000" dirty="0"/>
          </a:p>
          <a:p>
            <a:pPr algn="ctr"/>
            <a:r>
              <a:rPr lang="en-US" sz="2000" dirty="0" smtClean="0"/>
              <a:t>Patricia  Dailey-</a:t>
            </a:r>
            <a:r>
              <a:rPr lang="en-US" sz="2000" dirty="0" err="1" smtClean="0"/>
              <a:t>Flecker</a:t>
            </a:r>
            <a:endParaRPr lang="en-US" sz="2000" dirty="0"/>
          </a:p>
          <a:p>
            <a:pPr algn="ctr"/>
            <a:r>
              <a:rPr lang="en-US" sz="2000" dirty="0" smtClean="0"/>
              <a:t>Donald  </a:t>
            </a:r>
            <a:r>
              <a:rPr lang="en-US" sz="2000" dirty="0" err="1" smtClean="0"/>
              <a:t>Dulac</a:t>
            </a:r>
            <a:endParaRPr lang="en-US" sz="2000" dirty="0"/>
          </a:p>
          <a:p>
            <a:pPr algn="ctr"/>
            <a:r>
              <a:rPr lang="en-US" sz="2000" dirty="0" smtClean="0"/>
              <a:t>Betty  </a:t>
            </a:r>
            <a:r>
              <a:rPr lang="en-US" sz="2000" dirty="0" err="1" smtClean="0"/>
              <a:t>Dulac</a:t>
            </a:r>
            <a:endParaRPr lang="en-US" sz="2000" dirty="0"/>
          </a:p>
          <a:p>
            <a:pPr algn="ctr"/>
            <a:r>
              <a:rPr lang="en-US" sz="2000" dirty="0" smtClean="0"/>
              <a:t>Bradley E Hall</a:t>
            </a:r>
            <a:endParaRPr lang="en-US" sz="2000" dirty="0"/>
          </a:p>
          <a:p>
            <a:pPr algn="ctr"/>
            <a:r>
              <a:rPr lang="en-US" sz="2000" dirty="0" smtClean="0"/>
              <a:t>Mike  Orton</a:t>
            </a:r>
            <a:endParaRPr lang="en-US" sz="2000" dirty="0"/>
          </a:p>
          <a:p>
            <a:pPr algn="ctr"/>
            <a:r>
              <a:rPr lang="en-US" sz="2000" dirty="0" smtClean="0"/>
              <a:t>Frances  </a:t>
            </a:r>
            <a:r>
              <a:rPr lang="en-US" sz="2000" dirty="0" err="1" smtClean="0"/>
              <a:t>Parriera</a:t>
            </a:r>
            <a:endParaRPr lang="en-US" sz="2000" dirty="0"/>
          </a:p>
          <a:p>
            <a:pPr algn="ctr"/>
            <a:r>
              <a:rPr lang="en-US" sz="2000" dirty="0" smtClean="0"/>
              <a:t>Robert  Priestley</a:t>
            </a:r>
            <a:endParaRPr lang="en-US" sz="2000" dirty="0"/>
          </a:p>
          <a:p>
            <a:pPr algn="ctr"/>
            <a:r>
              <a:rPr lang="en-US" sz="2000" dirty="0" smtClean="0"/>
              <a:t>Linda  </a:t>
            </a:r>
            <a:r>
              <a:rPr lang="en-US" sz="2000" dirty="0" err="1" smtClean="0"/>
              <a:t>Roerden</a:t>
            </a:r>
            <a:endParaRPr lang="en-US" sz="2000" dirty="0"/>
          </a:p>
          <a:p>
            <a:pPr algn="ctr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25259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5954"/>
            <a:ext cx="6111875" cy="135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14890" y="1447800"/>
            <a:ext cx="62824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Departed 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embers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79637" y="2590800"/>
            <a:ext cx="4953000" cy="38779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/>
              <a:t>Palmdale 507</a:t>
            </a:r>
          </a:p>
          <a:p>
            <a:pPr algn="ctr"/>
            <a:endParaRPr lang="en-US" dirty="0" smtClean="0"/>
          </a:p>
          <a:p>
            <a:pPr algn="ctr"/>
            <a:r>
              <a:rPr lang="en-US" sz="2000" dirty="0" smtClean="0"/>
              <a:t>Robert G Ames</a:t>
            </a:r>
            <a:endParaRPr lang="en-US" sz="2000" dirty="0"/>
          </a:p>
          <a:p>
            <a:pPr algn="ctr"/>
            <a:r>
              <a:rPr lang="en-US" sz="2000" dirty="0" smtClean="0"/>
              <a:t>Florence  Brady</a:t>
            </a:r>
            <a:endParaRPr lang="en-US" sz="2000" dirty="0"/>
          </a:p>
          <a:p>
            <a:pPr algn="ctr"/>
            <a:r>
              <a:rPr lang="en-US" sz="2000" dirty="0" smtClean="0"/>
              <a:t>Michael  Collins</a:t>
            </a:r>
            <a:endParaRPr lang="en-US" sz="2000" dirty="0"/>
          </a:p>
          <a:p>
            <a:pPr algn="ctr"/>
            <a:r>
              <a:rPr lang="en-US" sz="2000" dirty="0" smtClean="0"/>
              <a:t>Runa Renee Donofrio</a:t>
            </a:r>
            <a:endParaRPr lang="en-US" sz="2000" dirty="0"/>
          </a:p>
          <a:p>
            <a:pPr algn="ctr"/>
            <a:r>
              <a:rPr lang="en-US" sz="2000" dirty="0" smtClean="0"/>
              <a:t>Steve  </a:t>
            </a:r>
            <a:r>
              <a:rPr lang="en-US" sz="2000" dirty="0" err="1" smtClean="0"/>
              <a:t>Klenk</a:t>
            </a:r>
            <a:endParaRPr lang="en-US" sz="2000" dirty="0"/>
          </a:p>
          <a:p>
            <a:pPr algn="ctr"/>
            <a:r>
              <a:rPr lang="en-US" sz="2000" dirty="0" smtClean="0"/>
              <a:t>John  Lowry</a:t>
            </a:r>
            <a:endParaRPr lang="en-US" sz="2000" dirty="0"/>
          </a:p>
          <a:p>
            <a:pPr algn="ctr"/>
            <a:r>
              <a:rPr lang="en-US" sz="2000" dirty="0" smtClean="0"/>
              <a:t>Donald  Moran</a:t>
            </a:r>
            <a:endParaRPr lang="en-US" sz="2000" dirty="0"/>
          </a:p>
          <a:p>
            <a:pPr algn="ctr"/>
            <a:r>
              <a:rPr lang="en-US" sz="2000" dirty="0" smtClean="0"/>
              <a:t>Stanley M </a:t>
            </a:r>
            <a:r>
              <a:rPr lang="en-US" sz="2000" dirty="0" err="1" smtClean="0"/>
              <a:t>Tomihiro</a:t>
            </a:r>
            <a:endParaRPr lang="en-US" sz="2000" dirty="0"/>
          </a:p>
          <a:p>
            <a:pPr algn="ctr"/>
            <a:endParaRPr lang="en-US" sz="2000" dirty="0"/>
          </a:p>
          <a:p>
            <a:pPr algn="ctr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01797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5954"/>
            <a:ext cx="6111875" cy="135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14890" y="1447800"/>
            <a:ext cx="62824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Departed 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embers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79634" y="2590800"/>
            <a:ext cx="4953000" cy="38779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/>
              <a:t>Anderson 509</a:t>
            </a:r>
          </a:p>
          <a:p>
            <a:pPr algn="ctr"/>
            <a:endParaRPr lang="en-US" dirty="0" smtClean="0"/>
          </a:p>
          <a:p>
            <a:pPr algn="ctr"/>
            <a:r>
              <a:rPr lang="en-US" sz="2000" dirty="0" smtClean="0"/>
              <a:t>John  </a:t>
            </a:r>
            <a:r>
              <a:rPr lang="en-US" sz="2000" dirty="0" err="1" smtClean="0"/>
              <a:t>Beyers</a:t>
            </a:r>
            <a:endParaRPr lang="en-US" sz="2000" dirty="0"/>
          </a:p>
          <a:p>
            <a:pPr algn="ctr"/>
            <a:r>
              <a:rPr lang="en-US" sz="2000" dirty="0" smtClean="0"/>
              <a:t>Kay  Gillette</a:t>
            </a:r>
            <a:endParaRPr lang="en-US" sz="2000" dirty="0"/>
          </a:p>
          <a:p>
            <a:pPr algn="ctr"/>
            <a:r>
              <a:rPr lang="en-US" sz="2000" dirty="0" smtClean="0"/>
              <a:t>Richard S Hall</a:t>
            </a:r>
            <a:endParaRPr lang="en-US" sz="2000" dirty="0"/>
          </a:p>
          <a:p>
            <a:pPr algn="ctr"/>
            <a:r>
              <a:rPr lang="en-US" sz="2000" dirty="0" smtClean="0"/>
              <a:t>Crazy George Horner</a:t>
            </a:r>
            <a:endParaRPr lang="en-US" sz="2000" dirty="0"/>
          </a:p>
          <a:p>
            <a:pPr algn="ctr"/>
            <a:r>
              <a:rPr lang="en-US" sz="2000" dirty="0" smtClean="0"/>
              <a:t>Ron  Kern</a:t>
            </a:r>
            <a:endParaRPr lang="en-US" sz="2000" dirty="0"/>
          </a:p>
          <a:p>
            <a:pPr algn="ctr"/>
            <a:r>
              <a:rPr lang="en-US" sz="2000" dirty="0" smtClean="0"/>
              <a:t>Chris  </a:t>
            </a:r>
            <a:r>
              <a:rPr lang="en-US" sz="2000" dirty="0" err="1" smtClean="0"/>
              <a:t>Lipsey</a:t>
            </a:r>
            <a:endParaRPr lang="en-US" sz="2000" dirty="0"/>
          </a:p>
          <a:p>
            <a:pPr algn="ctr"/>
            <a:r>
              <a:rPr lang="en-US" sz="2000" dirty="0" smtClean="0"/>
              <a:t>Clifford R </a:t>
            </a:r>
            <a:r>
              <a:rPr lang="en-US" sz="2000" dirty="0" err="1" smtClean="0"/>
              <a:t>Loyd</a:t>
            </a:r>
            <a:endParaRPr lang="en-US" sz="2000" dirty="0"/>
          </a:p>
          <a:p>
            <a:pPr algn="ctr"/>
            <a:r>
              <a:rPr lang="en-US" sz="2000" dirty="0" smtClean="0"/>
              <a:t>Alan  </a:t>
            </a:r>
            <a:r>
              <a:rPr lang="en-US" sz="2000" dirty="0" err="1" smtClean="0"/>
              <a:t>Mignano</a:t>
            </a:r>
            <a:endParaRPr lang="en-US" sz="2000" dirty="0"/>
          </a:p>
          <a:p>
            <a:pPr algn="ctr"/>
            <a:r>
              <a:rPr lang="en-US" sz="2000" dirty="0" smtClean="0"/>
              <a:t>Maxine  Rankin</a:t>
            </a:r>
            <a:endParaRPr lang="en-US" sz="2000" dirty="0"/>
          </a:p>
          <a:p>
            <a:pPr algn="ctr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525535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5954"/>
            <a:ext cx="6111875" cy="135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14890" y="1447800"/>
            <a:ext cx="62824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Departed 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embers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79637" y="2590800"/>
            <a:ext cx="4953000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/>
              <a:t>Napa 516</a:t>
            </a:r>
          </a:p>
          <a:p>
            <a:pPr algn="ctr"/>
            <a:endParaRPr lang="en-US" dirty="0" smtClean="0"/>
          </a:p>
          <a:p>
            <a:pPr algn="ctr"/>
            <a:r>
              <a:rPr lang="en-US" sz="2000" dirty="0" smtClean="0"/>
              <a:t>Jessica  Bledsoe</a:t>
            </a:r>
            <a:endParaRPr lang="en-US" sz="2000" dirty="0"/>
          </a:p>
          <a:p>
            <a:pPr algn="ctr"/>
            <a:r>
              <a:rPr lang="en-US" sz="2000" dirty="0" smtClean="0"/>
              <a:t>Nick R </a:t>
            </a:r>
            <a:r>
              <a:rPr lang="en-US" sz="2000" dirty="0" err="1" smtClean="0"/>
              <a:t>Cervone</a:t>
            </a:r>
            <a:endParaRPr lang="en-US" sz="2000" dirty="0"/>
          </a:p>
          <a:p>
            <a:pPr algn="ctr"/>
            <a:r>
              <a:rPr lang="en-US" sz="2000" dirty="0" smtClean="0"/>
              <a:t>Richard  </a:t>
            </a:r>
            <a:r>
              <a:rPr lang="en-US" sz="2000" dirty="0" err="1" smtClean="0"/>
              <a:t>Ciraulo</a:t>
            </a:r>
            <a:endParaRPr lang="en-US" sz="2000" dirty="0"/>
          </a:p>
          <a:p>
            <a:pPr algn="ctr"/>
            <a:r>
              <a:rPr lang="en-US" sz="2000" dirty="0" smtClean="0"/>
              <a:t>Jerry L Stone</a:t>
            </a:r>
            <a:endParaRPr lang="en-US" sz="2000" dirty="0"/>
          </a:p>
          <a:p>
            <a:pPr algn="ctr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131387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5954"/>
            <a:ext cx="6111875" cy="135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14890" y="1447800"/>
            <a:ext cx="62824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Departed 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embers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79634" y="2623457"/>
            <a:ext cx="4953000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/>
              <a:t>Oroville 519</a:t>
            </a:r>
          </a:p>
          <a:p>
            <a:pPr algn="ctr"/>
            <a:endParaRPr lang="en-US" dirty="0" smtClean="0"/>
          </a:p>
          <a:p>
            <a:pPr algn="ctr"/>
            <a:r>
              <a:rPr lang="en-US" sz="2000" dirty="0" smtClean="0"/>
              <a:t>Jeff  Cruz</a:t>
            </a:r>
            <a:endParaRPr lang="en-US" sz="2000" dirty="0"/>
          </a:p>
          <a:p>
            <a:pPr algn="ctr"/>
            <a:r>
              <a:rPr lang="en-US" sz="2000" dirty="0" smtClean="0"/>
              <a:t>Harry  Davis</a:t>
            </a:r>
            <a:endParaRPr lang="en-US" sz="2000" dirty="0"/>
          </a:p>
          <a:p>
            <a:pPr algn="ctr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908423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5954"/>
            <a:ext cx="6111875" cy="135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14890" y="1447800"/>
            <a:ext cx="62824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Departed 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embers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79637" y="2590800"/>
            <a:ext cx="4953000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/>
              <a:t>Santa Cruz 545</a:t>
            </a:r>
          </a:p>
          <a:p>
            <a:pPr algn="ctr"/>
            <a:endParaRPr lang="en-US" dirty="0" smtClean="0"/>
          </a:p>
          <a:p>
            <a:pPr algn="ctr"/>
            <a:r>
              <a:rPr lang="en-US" sz="2000" dirty="0" smtClean="0"/>
              <a:t>Doug  Boling</a:t>
            </a:r>
            <a:endParaRPr lang="en-US" sz="2000" dirty="0"/>
          </a:p>
          <a:p>
            <a:pPr algn="ctr"/>
            <a:r>
              <a:rPr lang="en-US" sz="2000" dirty="0" smtClean="0"/>
              <a:t>Thomas  Broome</a:t>
            </a:r>
            <a:endParaRPr lang="en-US" sz="2000" dirty="0"/>
          </a:p>
          <a:p>
            <a:pPr algn="ctr"/>
            <a:r>
              <a:rPr lang="en-US" sz="2000" dirty="0" smtClean="0"/>
              <a:t>Larry  Packer</a:t>
            </a:r>
            <a:endParaRPr lang="en-US" sz="2000" dirty="0"/>
          </a:p>
          <a:p>
            <a:pPr algn="ctr"/>
            <a:r>
              <a:rPr lang="en-US" sz="2000" dirty="0" smtClean="0"/>
              <a:t>Ken  </a:t>
            </a:r>
            <a:r>
              <a:rPr lang="en-US" sz="2000" dirty="0" err="1" smtClean="0"/>
              <a:t>Rodkey</a:t>
            </a:r>
            <a:endParaRPr lang="en-US" sz="2000" dirty="0"/>
          </a:p>
          <a:p>
            <a:pPr algn="ctr"/>
            <a:r>
              <a:rPr lang="en-US" sz="2000" dirty="0" smtClean="0"/>
              <a:t>Michael  Stubblefield</a:t>
            </a:r>
            <a:endParaRPr lang="en-US" sz="2000" dirty="0"/>
          </a:p>
          <a:p>
            <a:pPr algn="ctr"/>
            <a:r>
              <a:rPr lang="en-US" sz="2000" dirty="0" smtClean="0"/>
              <a:t>Jim D Sullivan</a:t>
            </a:r>
            <a:endParaRPr lang="en-US" sz="2000" dirty="0"/>
          </a:p>
          <a:p>
            <a:pPr algn="ctr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121540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5954"/>
            <a:ext cx="6111875" cy="135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14890" y="1447800"/>
            <a:ext cx="62824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Departed 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embers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79637" y="2590799"/>
            <a:ext cx="4953000" cy="38779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/>
              <a:t>McKinleyville Lodge 208</a:t>
            </a:r>
          </a:p>
          <a:p>
            <a:pPr algn="ctr"/>
            <a:endParaRPr lang="en-US" dirty="0" smtClean="0"/>
          </a:p>
          <a:p>
            <a:pPr algn="ctr"/>
            <a:r>
              <a:rPr lang="en-US" sz="2000" dirty="0" smtClean="0"/>
              <a:t>Ann Marie Bannon</a:t>
            </a:r>
            <a:endParaRPr lang="en-US" sz="2000" dirty="0"/>
          </a:p>
          <a:p>
            <a:pPr algn="ctr"/>
            <a:r>
              <a:rPr lang="en-US" sz="2000" dirty="0"/>
              <a:t>Mary </a:t>
            </a:r>
            <a:r>
              <a:rPr lang="en-US" sz="2000" dirty="0" smtClean="0"/>
              <a:t>Jo  </a:t>
            </a:r>
            <a:r>
              <a:rPr lang="en-US" sz="2000" dirty="0" err="1" smtClean="0"/>
              <a:t>Bobilott</a:t>
            </a:r>
            <a:endParaRPr lang="en-US" sz="2000" dirty="0"/>
          </a:p>
          <a:p>
            <a:pPr algn="ctr"/>
            <a:r>
              <a:rPr lang="en-US" sz="2000" dirty="0" smtClean="0"/>
              <a:t>Burl  Bradbury</a:t>
            </a:r>
            <a:endParaRPr lang="en-US" sz="2000" dirty="0"/>
          </a:p>
          <a:p>
            <a:pPr algn="ctr"/>
            <a:r>
              <a:rPr lang="en-US" sz="2000" dirty="0" smtClean="0"/>
              <a:t>Alfred  Christie</a:t>
            </a:r>
            <a:endParaRPr lang="en-US" sz="2000" dirty="0"/>
          </a:p>
          <a:p>
            <a:pPr algn="ctr"/>
            <a:r>
              <a:rPr lang="en-US" sz="2000" dirty="0" smtClean="0"/>
              <a:t>Ralph  </a:t>
            </a:r>
            <a:r>
              <a:rPr lang="en-US" sz="2000" dirty="0" err="1" smtClean="0"/>
              <a:t>Lightner</a:t>
            </a:r>
            <a:endParaRPr lang="en-US" sz="2000" dirty="0"/>
          </a:p>
          <a:p>
            <a:pPr algn="ctr"/>
            <a:r>
              <a:rPr lang="en-US" sz="2000" dirty="0" smtClean="0"/>
              <a:t>Wayne T Mason</a:t>
            </a:r>
            <a:endParaRPr lang="en-US" sz="2000" dirty="0"/>
          </a:p>
          <a:p>
            <a:pPr algn="ctr"/>
            <a:r>
              <a:rPr lang="en-US" sz="2000" dirty="0" smtClean="0"/>
              <a:t>Stanley  </a:t>
            </a:r>
            <a:r>
              <a:rPr lang="en-US" sz="2000" dirty="0" err="1" smtClean="0"/>
              <a:t>Mentink</a:t>
            </a:r>
            <a:endParaRPr lang="en-US" sz="2000" dirty="0"/>
          </a:p>
          <a:p>
            <a:pPr algn="ctr"/>
            <a:r>
              <a:rPr lang="en-US" sz="2000" dirty="0" smtClean="0"/>
              <a:t>Jeanne  Perkins</a:t>
            </a:r>
            <a:endParaRPr lang="en-US" sz="2000" dirty="0"/>
          </a:p>
          <a:p>
            <a:pPr algn="ctr"/>
            <a:r>
              <a:rPr lang="en-US" sz="2000" dirty="0" smtClean="0"/>
              <a:t>Pat  </a:t>
            </a:r>
            <a:r>
              <a:rPr lang="en-US" sz="2000" dirty="0" err="1" smtClean="0"/>
              <a:t>Willfong</a:t>
            </a:r>
            <a:endParaRPr lang="en-US" sz="2000" dirty="0"/>
          </a:p>
          <a:p>
            <a:pPr algn="ctr"/>
            <a:r>
              <a:rPr lang="en-US" sz="2000" dirty="0" smtClean="0"/>
              <a:t>Steve  Wilson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0585148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5954"/>
            <a:ext cx="6111875" cy="135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14890" y="1447800"/>
            <a:ext cx="62824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Departed 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embers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79637" y="2579914"/>
            <a:ext cx="4953000" cy="32624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/>
              <a:t>Richmond 550</a:t>
            </a:r>
          </a:p>
          <a:p>
            <a:pPr algn="ctr"/>
            <a:endParaRPr lang="en-US" dirty="0" smtClean="0"/>
          </a:p>
          <a:p>
            <a:pPr algn="ctr"/>
            <a:r>
              <a:rPr lang="en-US" sz="2000" dirty="0" smtClean="0"/>
              <a:t>Mary  Carpenter</a:t>
            </a:r>
            <a:endParaRPr lang="en-US" sz="2000" dirty="0"/>
          </a:p>
          <a:p>
            <a:pPr algn="ctr"/>
            <a:r>
              <a:rPr lang="en-US" sz="2000" dirty="0" smtClean="0"/>
              <a:t>Walter  Collins</a:t>
            </a:r>
            <a:endParaRPr lang="en-US" sz="2000" dirty="0"/>
          </a:p>
          <a:p>
            <a:pPr algn="ctr"/>
            <a:r>
              <a:rPr lang="en-US" sz="2000" dirty="0" smtClean="0"/>
              <a:t>Don W Cox</a:t>
            </a:r>
            <a:endParaRPr lang="en-US" sz="2000" dirty="0"/>
          </a:p>
          <a:p>
            <a:pPr algn="ctr"/>
            <a:r>
              <a:rPr lang="en-US" sz="2000" dirty="0" smtClean="0"/>
              <a:t>Debbie  Ellis</a:t>
            </a:r>
            <a:endParaRPr lang="en-US" sz="2000" dirty="0"/>
          </a:p>
          <a:p>
            <a:pPr algn="ctr"/>
            <a:r>
              <a:rPr lang="en-US" sz="2000" dirty="0" smtClean="0"/>
              <a:t>Carl  Hass</a:t>
            </a:r>
            <a:endParaRPr lang="en-US" sz="2000" dirty="0"/>
          </a:p>
          <a:p>
            <a:pPr algn="ctr"/>
            <a:r>
              <a:rPr lang="en-US" sz="2000" dirty="0" smtClean="0"/>
              <a:t>Lois  Ross</a:t>
            </a:r>
            <a:endParaRPr lang="en-US" sz="2000" dirty="0"/>
          </a:p>
          <a:p>
            <a:pPr algn="ctr"/>
            <a:r>
              <a:rPr lang="en-US" sz="2000" dirty="0" smtClean="0"/>
              <a:t>Clifford  Spencer</a:t>
            </a:r>
            <a:endParaRPr lang="en-US" sz="2000" dirty="0"/>
          </a:p>
          <a:p>
            <a:pPr algn="ctr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506106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5954"/>
            <a:ext cx="6111875" cy="135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14890" y="1447800"/>
            <a:ext cx="62824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Departed 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embers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79637" y="2590799"/>
            <a:ext cx="4953000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/>
              <a:t>Oxnard 561</a:t>
            </a:r>
          </a:p>
          <a:p>
            <a:pPr algn="ctr"/>
            <a:endParaRPr lang="en-US" dirty="0" smtClean="0"/>
          </a:p>
          <a:p>
            <a:pPr algn="ctr"/>
            <a:r>
              <a:rPr lang="en-US" sz="2000" dirty="0" smtClean="0"/>
              <a:t>Ben  Dominguez</a:t>
            </a:r>
            <a:endParaRPr lang="en-US" sz="2000" dirty="0"/>
          </a:p>
          <a:p>
            <a:pPr algn="ctr"/>
            <a:r>
              <a:rPr lang="en-US" sz="2000" dirty="0" smtClean="0"/>
              <a:t>Ben  Dominguez</a:t>
            </a:r>
            <a:endParaRPr lang="en-US" sz="2000" dirty="0"/>
          </a:p>
          <a:p>
            <a:pPr algn="ctr"/>
            <a:r>
              <a:rPr lang="en-US" sz="2000" dirty="0" smtClean="0"/>
              <a:t>Patty  Madrid</a:t>
            </a:r>
            <a:endParaRPr lang="en-US" sz="2000" dirty="0"/>
          </a:p>
          <a:p>
            <a:pPr algn="ctr"/>
            <a:r>
              <a:rPr lang="en-US" sz="2000" dirty="0" smtClean="0"/>
              <a:t>David  Munoz</a:t>
            </a:r>
            <a:endParaRPr lang="en-US" sz="2000" dirty="0"/>
          </a:p>
          <a:p>
            <a:pPr algn="ctr"/>
            <a:r>
              <a:rPr lang="en-US" sz="2000" dirty="0" smtClean="0"/>
              <a:t>Edwin Allen Ramsey</a:t>
            </a:r>
            <a:endParaRPr lang="en-US" sz="2000" dirty="0"/>
          </a:p>
          <a:p>
            <a:pPr algn="ctr"/>
            <a:r>
              <a:rPr lang="en-US" sz="2000" dirty="0" smtClean="0"/>
              <a:t>Connie R Williams</a:t>
            </a:r>
            <a:endParaRPr lang="en-US" sz="2000" dirty="0"/>
          </a:p>
          <a:p>
            <a:pPr algn="ctr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891203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5954"/>
            <a:ext cx="6111875" cy="135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14890" y="1447800"/>
            <a:ext cx="62824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Departed 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embers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79637" y="2514600"/>
            <a:ext cx="4953000" cy="38779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/>
              <a:t>Concord 567</a:t>
            </a:r>
          </a:p>
          <a:p>
            <a:pPr algn="ctr"/>
            <a:endParaRPr lang="en-US" dirty="0" smtClean="0"/>
          </a:p>
          <a:p>
            <a:pPr algn="ctr"/>
            <a:r>
              <a:rPr lang="en-US" sz="2000" dirty="0" smtClean="0"/>
              <a:t>Gary T Bradley</a:t>
            </a:r>
            <a:endParaRPr lang="en-US" sz="2000" dirty="0"/>
          </a:p>
          <a:p>
            <a:pPr algn="ctr"/>
            <a:r>
              <a:rPr lang="en-US" sz="2000" dirty="0" smtClean="0"/>
              <a:t>Neal  </a:t>
            </a:r>
            <a:r>
              <a:rPr lang="en-US" sz="2000" dirty="0" err="1" smtClean="0"/>
              <a:t>Essary</a:t>
            </a:r>
            <a:endParaRPr lang="en-US" sz="2000" dirty="0"/>
          </a:p>
          <a:p>
            <a:pPr algn="ctr"/>
            <a:r>
              <a:rPr lang="en-US" sz="2000" dirty="0" smtClean="0"/>
              <a:t>Manuel  Gonzales</a:t>
            </a:r>
            <a:endParaRPr lang="en-US" sz="2000" dirty="0"/>
          </a:p>
          <a:p>
            <a:pPr algn="ctr"/>
            <a:r>
              <a:rPr lang="en-US" sz="2000" dirty="0" smtClean="0"/>
              <a:t>Maurice W Lambert</a:t>
            </a:r>
            <a:endParaRPr lang="en-US" sz="2000" dirty="0"/>
          </a:p>
          <a:p>
            <a:pPr algn="ctr"/>
            <a:r>
              <a:rPr lang="en-US" sz="2000" dirty="0" smtClean="0"/>
              <a:t>Robert  </a:t>
            </a:r>
            <a:r>
              <a:rPr lang="en-US" sz="2000" dirty="0" err="1" smtClean="0"/>
              <a:t>Maineri</a:t>
            </a:r>
            <a:endParaRPr lang="en-US" sz="2000" dirty="0"/>
          </a:p>
          <a:p>
            <a:pPr algn="ctr"/>
            <a:r>
              <a:rPr lang="en-US" sz="2000" dirty="0" smtClean="0"/>
              <a:t>Billy  McDaniel</a:t>
            </a:r>
            <a:endParaRPr lang="en-US" sz="2000" dirty="0"/>
          </a:p>
          <a:p>
            <a:pPr algn="ctr"/>
            <a:r>
              <a:rPr lang="en-US" sz="2000" dirty="0" smtClean="0"/>
              <a:t>Michael  </a:t>
            </a:r>
            <a:r>
              <a:rPr lang="en-US" sz="2000" dirty="0" err="1" smtClean="0"/>
              <a:t>Neward</a:t>
            </a:r>
            <a:endParaRPr lang="en-US" sz="2000" dirty="0"/>
          </a:p>
          <a:p>
            <a:pPr algn="ctr"/>
            <a:r>
              <a:rPr lang="en-US" sz="2000" dirty="0" smtClean="0"/>
              <a:t>Nicole  Norris</a:t>
            </a:r>
            <a:endParaRPr lang="en-US" sz="2000" dirty="0"/>
          </a:p>
          <a:p>
            <a:pPr algn="ctr"/>
            <a:r>
              <a:rPr lang="en-US" sz="2000" dirty="0" smtClean="0"/>
              <a:t>Jake C </a:t>
            </a:r>
            <a:r>
              <a:rPr lang="en-US" sz="2000" dirty="0" err="1" smtClean="0"/>
              <a:t>Trolan</a:t>
            </a:r>
            <a:endParaRPr lang="en-US" sz="2000" dirty="0"/>
          </a:p>
          <a:p>
            <a:pPr algn="ctr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45522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5954"/>
            <a:ext cx="6111875" cy="135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3121101" y="1709410"/>
            <a:ext cx="307007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dirty="0" smtClean="0"/>
              <a:t>Garden Grove 620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388937" y="2244353"/>
            <a:ext cx="8534400" cy="6647974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algn="ctr"/>
            <a:r>
              <a:rPr lang="en-US" sz="2800" dirty="0" smtClean="0"/>
              <a:t>    </a:t>
            </a:r>
            <a:r>
              <a:rPr lang="en-US" sz="2000" dirty="0" smtClean="0"/>
              <a:t>Richard </a:t>
            </a:r>
            <a:r>
              <a:rPr lang="en-US" sz="2000" dirty="0" smtClean="0"/>
              <a:t>D Adams</a:t>
            </a:r>
            <a:endParaRPr lang="en-US" sz="2000" dirty="0"/>
          </a:p>
          <a:p>
            <a:pPr algn="ctr"/>
            <a:r>
              <a:rPr lang="en-US" sz="2000" dirty="0" smtClean="0"/>
              <a:t>William F Boral</a:t>
            </a:r>
            <a:endParaRPr lang="en-US" sz="2000" dirty="0"/>
          </a:p>
          <a:p>
            <a:pPr algn="ctr"/>
            <a:r>
              <a:rPr lang="en-US" sz="2000" dirty="0" smtClean="0"/>
              <a:t>Janie  Caldwell</a:t>
            </a:r>
            <a:endParaRPr lang="en-US" sz="2000" dirty="0"/>
          </a:p>
          <a:p>
            <a:pPr algn="ctr"/>
            <a:r>
              <a:rPr lang="en-US" sz="2000" dirty="0" smtClean="0"/>
              <a:t>Terri M Cox</a:t>
            </a:r>
            <a:endParaRPr lang="en-US" sz="2000" dirty="0"/>
          </a:p>
          <a:p>
            <a:pPr algn="ctr"/>
            <a:r>
              <a:rPr lang="en-US" sz="2000" dirty="0" smtClean="0"/>
              <a:t>Jimmy  Davis</a:t>
            </a:r>
            <a:endParaRPr lang="en-US" sz="2000" dirty="0"/>
          </a:p>
          <a:p>
            <a:pPr algn="ctr"/>
            <a:r>
              <a:rPr lang="en-US" sz="2000" dirty="0" smtClean="0"/>
              <a:t>C E Godwin</a:t>
            </a:r>
            <a:endParaRPr lang="en-US" sz="2000" dirty="0"/>
          </a:p>
          <a:p>
            <a:pPr algn="ctr"/>
            <a:r>
              <a:rPr lang="en-US" sz="2000" dirty="0" smtClean="0"/>
              <a:t>Oliver D </a:t>
            </a:r>
            <a:r>
              <a:rPr lang="en-US" sz="2000" dirty="0" err="1" smtClean="0"/>
              <a:t>Lightcap</a:t>
            </a:r>
            <a:endParaRPr lang="en-US" sz="2000" dirty="0"/>
          </a:p>
          <a:p>
            <a:pPr algn="ctr"/>
            <a:r>
              <a:rPr lang="en-US" sz="2000" dirty="0" smtClean="0"/>
              <a:t>Margaret A Mahoney</a:t>
            </a:r>
            <a:endParaRPr lang="en-US" sz="2000" dirty="0"/>
          </a:p>
          <a:p>
            <a:pPr algn="ctr"/>
            <a:r>
              <a:rPr lang="en-US" sz="2000" dirty="0" smtClean="0"/>
              <a:t>Shannon Briana McCracken</a:t>
            </a:r>
            <a:endParaRPr lang="en-US" sz="2000" dirty="0"/>
          </a:p>
          <a:p>
            <a:pPr algn="ctr"/>
            <a:r>
              <a:rPr lang="en-US" sz="2000" dirty="0" smtClean="0"/>
              <a:t>Samuel G Mead</a:t>
            </a:r>
            <a:endParaRPr lang="en-US" sz="2000" dirty="0"/>
          </a:p>
          <a:p>
            <a:pPr algn="ctr"/>
            <a:endParaRPr lang="en-US" sz="2000" dirty="0" smtClean="0"/>
          </a:p>
          <a:p>
            <a:pPr algn="ctr"/>
            <a:endParaRPr lang="en-US" sz="2000" dirty="0"/>
          </a:p>
          <a:p>
            <a:pPr algn="ctr"/>
            <a:endParaRPr lang="en-US" sz="2000" dirty="0" smtClean="0"/>
          </a:p>
          <a:p>
            <a:pPr algn="ctr"/>
            <a:endParaRPr lang="en-US" sz="2000" dirty="0"/>
          </a:p>
          <a:p>
            <a:pPr algn="ctr"/>
            <a:endParaRPr lang="en-US" sz="2000" dirty="0" smtClean="0"/>
          </a:p>
          <a:p>
            <a:pPr algn="ctr"/>
            <a:endParaRPr lang="en-US" sz="2000" dirty="0"/>
          </a:p>
          <a:p>
            <a:pPr algn="ctr"/>
            <a:endParaRPr lang="en-US" sz="2000" dirty="0" smtClean="0"/>
          </a:p>
          <a:p>
            <a:pPr algn="ctr"/>
            <a:endParaRPr lang="en-US" sz="2000" dirty="0"/>
          </a:p>
          <a:p>
            <a:pPr algn="ctr"/>
            <a:endParaRPr lang="en-US" sz="2000" dirty="0" smtClean="0"/>
          </a:p>
          <a:p>
            <a:pPr algn="ctr"/>
            <a:endParaRPr lang="en-US" sz="2000" dirty="0"/>
          </a:p>
          <a:p>
            <a:pPr algn="ctr"/>
            <a:endParaRPr lang="en-US" sz="2000" dirty="0" smtClean="0"/>
          </a:p>
          <a:p>
            <a:pPr algn="ctr"/>
            <a:endParaRPr lang="en-US" sz="2000" dirty="0" smtClean="0"/>
          </a:p>
          <a:p>
            <a:pPr algn="ctr"/>
            <a:r>
              <a:rPr lang="en-US" sz="2000" dirty="0" smtClean="0"/>
              <a:t>Sherry  </a:t>
            </a:r>
            <a:r>
              <a:rPr lang="en-US" sz="2000" dirty="0" smtClean="0"/>
              <a:t>Perez</a:t>
            </a:r>
            <a:endParaRPr lang="en-US" sz="2000" dirty="0"/>
          </a:p>
          <a:p>
            <a:pPr algn="ctr"/>
            <a:r>
              <a:rPr lang="en-US" sz="2000" dirty="0" smtClean="0"/>
              <a:t>Frances H Peterson</a:t>
            </a:r>
            <a:endParaRPr lang="en-US" sz="2000" dirty="0"/>
          </a:p>
          <a:p>
            <a:pPr algn="ctr"/>
            <a:r>
              <a:rPr lang="en-US" sz="2000" dirty="0" smtClean="0"/>
              <a:t>Charles  Pollard</a:t>
            </a:r>
            <a:endParaRPr lang="en-US" sz="2000" dirty="0"/>
          </a:p>
          <a:p>
            <a:pPr algn="ctr"/>
            <a:r>
              <a:rPr lang="en-US" sz="2000" dirty="0" smtClean="0"/>
              <a:t>Leonard  </a:t>
            </a:r>
            <a:r>
              <a:rPr lang="en-US" sz="2000" dirty="0" err="1" smtClean="0"/>
              <a:t>Selover</a:t>
            </a:r>
            <a:endParaRPr lang="en-US" sz="2000" dirty="0"/>
          </a:p>
          <a:p>
            <a:pPr algn="ctr"/>
            <a:r>
              <a:rPr lang="en-US" sz="2000" dirty="0" smtClean="0"/>
              <a:t>Ray  Underwood</a:t>
            </a:r>
            <a:endParaRPr lang="en-US" sz="2000" dirty="0"/>
          </a:p>
          <a:p>
            <a:pPr algn="ctr"/>
            <a:r>
              <a:rPr lang="en-US" sz="2000" dirty="0" smtClean="0"/>
              <a:t>Raymond  Underwood</a:t>
            </a:r>
            <a:endParaRPr lang="en-US" sz="2000" dirty="0"/>
          </a:p>
          <a:p>
            <a:pPr algn="ctr"/>
            <a:r>
              <a:rPr lang="en-US" sz="2000" dirty="0" smtClean="0"/>
              <a:t>Mark  Walton</a:t>
            </a:r>
            <a:endParaRPr lang="en-US" sz="2000" dirty="0"/>
          </a:p>
          <a:p>
            <a:pPr algn="ctr"/>
            <a:r>
              <a:rPr lang="en-US" sz="2000" dirty="0" smtClean="0"/>
              <a:t>Marilyn  Wells</a:t>
            </a:r>
            <a:endParaRPr lang="en-US" sz="2000" dirty="0"/>
          </a:p>
          <a:p>
            <a:pPr algn="ctr"/>
            <a:r>
              <a:rPr lang="en-US" sz="2000" dirty="0" smtClean="0"/>
              <a:t>JoAnn L Zapata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189289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5954"/>
            <a:ext cx="6111875" cy="135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14892" y="1447800"/>
            <a:ext cx="62824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Departed 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embers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65137" y="2590800"/>
            <a:ext cx="8382000" cy="9910405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algn="ctr"/>
            <a:endParaRPr lang="en-US" sz="2000" dirty="0" smtClean="0"/>
          </a:p>
          <a:p>
            <a:pPr algn="ctr"/>
            <a:r>
              <a:rPr lang="en-US" sz="2000" dirty="0" smtClean="0"/>
              <a:t>Gary  Arnold</a:t>
            </a:r>
            <a:endParaRPr lang="en-US" sz="2000" dirty="0"/>
          </a:p>
          <a:p>
            <a:pPr algn="ctr"/>
            <a:r>
              <a:rPr lang="en-US" sz="2000" dirty="0" smtClean="0"/>
              <a:t>Robert E Barbee</a:t>
            </a:r>
          </a:p>
          <a:p>
            <a:pPr algn="ctr"/>
            <a:r>
              <a:rPr lang="en-US" sz="2000" dirty="0" smtClean="0"/>
              <a:t>William E </a:t>
            </a:r>
            <a:r>
              <a:rPr lang="en-US" sz="2000" dirty="0" err="1" smtClean="0"/>
              <a:t>Beswick</a:t>
            </a:r>
            <a:endParaRPr lang="en-US" sz="2000" dirty="0"/>
          </a:p>
          <a:p>
            <a:pPr algn="ctr"/>
            <a:r>
              <a:rPr lang="en-US" sz="2000" dirty="0" smtClean="0"/>
              <a:t>Jeff A Blood</a:t>
            </a:r>
            <a:endParaRPr lang="en-US" sz="2000" dirty="0"/>
          </a:p>
          <a:p>
            <a:pPr algn="ctr"/>
            <a:r>
              <a:rPr lang="en-US" sz="2000" dirty="0" smtClean="0"/>
              <a:t>Brandon  Cruz</a:t>
            </a:r>
            <a:endParaRPr lang="en-US" sz="2000" dirty="0"/>
          </a:p>
          <a:p>
            <a:pPr algn="ctr"/>
            <a:r>
              <a:rPr lang="en-US" sz="2000" dirty="0" smtClean="0"/>
              <a:t>Delores  Decker</a:t>
            </a:r>
            <a:endParaRPr lang="en-US" sz="2000" dirty="0"/>
          </a:p>
          <a:p>
            <a:pPr algn="ctr"/>
            <a:r>
              <a:rPr lang="en-US" sz="2000" dirty="0" smtClean="0"/>
              <a:t>David  </a:t>
            </a:r>
            <a:r>
              <a:rPr lang="en-US" sz="2000" dirty="0" err="1" smtClean="0"/>
              <a:t>Derksen</a:t>
            </a:r>
            <a:endParaRPr lang="en-US" sz="2000" dirty="0"/>
          </a:p>
          <a:p>
            <a:pPr algn="ctr"/>
            <a:r>
              <a:rPr lang="en-US" sz="2000" dirty="0" smtClean="0"/>
              <a:t>Dalton W Duval</a:t>
            </a:r>
            <a:endParaRPr lang="en-US" sz="2000" dirty="0"/>
          </a:p>
          <a:p>
            <a:pPr algn="ctr"/>
            <a:r>
              <a:rPr lang="en-US" sz="2000" dirty="0" smtClean="0"/>
              <a:t>Hilde  </a:t>
            </a:r>
            <a:r>
              <a:rPr lang="en-US" sz="2000" dirty="0" err="1" smtClean="0"/>
              <a:t>Equitz</a:t>
            </a:r>
            <a:endParaRPr lang="en-US" sz="2000" dirty="0"/>
          </a:p>
          <a:p>
            <a:pPr algn="ctr"/>
            <a:r>
              <a:rPr lang="en-US" sz="2000" dirty="0" err="1" smtClean="0"/>
              <a:t>Burhl</a:t>
            </a:r>
            <a:r>
              <a:rPr lang="en-US" sz="2000" dirty="0" smtClean="0"/>
              <a:t>  Harwood</a:t>
            </a:r>
            <a:endParaRPr lang="en-US" sz="2000" dirty="0"/>
          </a:p>
          <a:p>
            <a:pPr algn="ctr"/>
            <a:r>
              <a:rPr lang="en-US" sz="2000" dirty="0" smtClean="0"/>
              <a:t>Iola M </a:t>
            </a:r>
            <a:r>
              <a:rPr lang="en-US" sz="2000" dirty="0" err="1" smtClean="0"/>
              <a:t>Jochim</a:t>
            </a:r>
            <a:endParaRPr lang="en-US" sz="2000" dirty="0"/>
          </a:p>
          <a:p>
            <a:pPr algn="ctr"/>
            <a:r>
              <a:rPr lang="en-US" sz="2000" dirty="0" smtClean="0"/>
              <a:t>Clayton  </a:t>
            </a:r>
            <a:r>
              <a:rPr lang="en-US" sz="2000" dirty="0" err="1" smtClean="0"/>
              <a:t>Knittel</a:t>
            </a:r>
            <a:endParaRPr lang="en-US" sz="2000" dirty="0"/>
          </a:p>
          <a:p>
            <a:pPr algn="ctr"/>
            <a:endParaRPr lang="en-US" sz="2000" dirty="0" smtClean="0"/>
          </a:p>
          <a:p>
            <a:pPr algn="ctr"/>
            <a:endParaRPr lang="en-US" sz="2000" dirty="0"/>
          </a:p>
          <a:p>
            <a:pPr algn="ctr"/>
            <a:endParaRPr lang="en-US" sz="2000" dirty="0" smtClean="0"/>
          </a:p>
          <a:p>
            <a:pPr algn="ctr"/>
            <a:endParaRPr lang="en-US" sz="2000" dirty="0"/>
          </a:p>
          <a:p>
            <a:pPr algn="ctr"/>
            <a:endParaRPr lang="en-US" sz="2000" dirty="0" smtClean="0"/>
          </a:p>
          <a:p>
            <a:pPr algn="ctr"/>
            <a:endParaRPr lang="en-US" sz="2000" dirty="0"/>
          </a:p>
          <a:p>
            <a:pPr algn="ctr"/>
            <a:endParaRPr lang="en-US" sz="2000" dirty="0" smtClean="0"/>
          </a:p>
          <a:p>
            <a:pPr algn="ctr"/>
            <a:endParaRPr lang="en-US" sz="2000" dirty="0"/>
          </a:p>
          <a:p>
            <a:pPr algn="ctr"/>
            <a:endParaRPr lang="en-US" sz="2000" dirty="0" smtClean="0"/>
          </a:p>
          <a:p>
            <a:pPr algn="ctr"/>
            <a:endParaRPr lang="en-US" sz="2000" dirty="0"/>
          </a:p>
          <a:p>
            <a:pPr algn="ctr"/>
            <a:endParaRPr lang="en-US" sz="2000" dirty="0" smtClean="0"/>
          </a:p>
          <a:p>
            <a:pPr algn="ctr"/>
            <a:endParaRPr lang="en-US" sz="2000" dirty="0"/>
          </a:p>
          <a:p>
            <a:pPr algn="ctr"/>
            <a:endParaRPr lang="en-US" sz="2000" dirty="0" smtClean="0"/>
          </a:p>
          <a:p>
            <a:pPr algn="ctr"/>
            <a:endParaRPr lang="en-US" sz="2000" dirty="0"/>
          </a:p>
          <a:p>
            <a:pPr algn="ctr"/>
            <a:endParaRPr lang="en-US" sz="2000" dirty="0" smtClean="0"/>
          </a:p>
          <a:p>
            <a:pPr algn="ctr"/>
            <a:endParaRPr lang="en-US" sz="2000" dirty="0"/>
          </a:p>
          <a:p>
            <a:pPr algn="ctr"/>
            <a:endParaRPr lang="en-US" sz="2000" dirty="0" smtClean="0"/>
          </a:p>
          <a:p>
            <a:pPr algn="ctr"/>
            <a:endParaRPr lang="en-US" sz="2000" dirty="0"/>
          </a:p>
          <a:p>
            <a:pPr algn="ctr"/>
            <a:endParaRPr lang="en-US" sz="2000" dirty="0" smtClean="0"/>
          </a:p>
          <a:p>
            <a:pPr algn="ctr"/>
            <a:endParaRPr lang="en-US" sz="2000" dirty="0"/>
          </a:p>
          <a:p>
            <a:pPr algn="ctr"/>
            <a:r>
              <a:rPr lang="en-US" sz="2000" dirty="0" smtClean="0"/>
              <a:t>Betty  Lee</a:t>
            </a:r>
            <a:endParaRPr lang="en-US" sz="2000" dirty="0"/>
          </a:p>
          <a:p>
            <a:pPr algn="ctr"/>
            <a:r>
              <a:rPr lang="en-US" sz="2000" dirty="0" smtClean="0"/>
              <a:t>Donald H Lee</a:t>
            </a:r>
            <a:endParaRPr lang="en-US" sz="2000" dirty="0"/>
          </a:p>
          <a:p>
            <a:pPr algn="ctr"/>
            <a:r>
              <a:rPr lang="en-US" sz="2000" dirty="0" smtClean="0"/>
              <a:t>Roger  Lindberg</a:t>
            </a:r>
            <a:endParaRPr lang="en-US" sz="2000" dirty="0"/>
          </a:p>
          <a:p>
            <a:pPr algn="ctr"/>
            <a:r>
              <a:rPr lang="en-US" sz="2000" dirty="0" smtClean="0"/>
              <a:t>Carol  Long</a:t>
            </a:r>
            <a:endParaRPr lang="en-US" sz="2000" dirty="0"/>
          </a:p>
          <a:p>
            <a:pPr algn="ctr"/>
            <a:r>
              <a:rPr lang="en-US" sz="2000" dirty="0" err="1" smtClean="0"/>
              <a:t>Shirlee</a:t>
            </a:r>
            <a:r>
              <a:rPr lang="en-US" sz="2000" dirty="0" smtClean="0"/>
              <a:t>  </a:t>
            </a:r>
            <a:r>
              <a:rPr lang="en-US" sz="2000" dirty="0" err="1" smtClean="0"/>
              <a:t>Lubin</a:t>
            </a:r>
            <a:endParaRPr lang="en-US" sz="2000" dirty="0"/>
          </a:p>
          <a:p>
            <a:pPr algn="ctr"/>
            <a:r>
              <a:rPr lang="en-US" sz="2000" dirty="0" smtClean="0"/>
              <a:t>Ronald  </a:t>
            </a:r>
            <a:r>
              <a:rPr lang="en-US" sz="2000" dirty="0" err="1" smtClean="0"/>
              <a:t>Manthey</a:t>
            </a:r>
            <a:endParaRPr lang="en-US" sz="2000" dirty="0"/>
          </a:p>
          <a:p>
            <a:pPr algn="ctr"/>
            <a:r>
              <a:rPr lang="en-US" sz="2000" dirty="0" smtClean="0"/>
              <a:t>Michael  Porter</a:t>
            </a:r>
            <a:endParaRPr lang="en-US" sz="2000" dirty="0"/>
          </a:p>
          <a:p>
            <a:pPr algn="ctr"/>
            <a:r>
              <a:rPr lang="en-US" sz="2000" dirty="0" smtClean="0"/>
              <a:t>Erwin G </a:t>
            </a:r>
            <a:r>
              <a:rPr lang="en-US" sz="2000" dirty="0" err="1" smtClean="0"/>
              <a:t>Rall</a:t>
            </a:r>
            <a:endParaRPr lang="en-US" sz="2000" dirty="0"/>
          </a:p>
          <a:p>
            <a:pPr algn="ctr"/>
            <a:r>
              <a:rPr lang="en-US" sz="2000" dirty="0" smtClean="0"/>
              <a:t>Ed  Ring</a:t>
            </a:r>
            <a:endParaRPr lang="en-US" sz="2000" dirty="0"/>
          </a:p>
          <a:p>
            <a:pPr algn="ctr"/>
            <a:r>
              <a:rPr lang="en-US" sz="2000" dirty="0" smtClean="0"/>
              <a:t>Darlene  Ruse</a:t>
            </a:r>
            <a:endParaRPr lang="en-US" sz="2000" dirty="0"/>
          </a:p>
          <a:p>
            <a:pPr algn="ctr"/>
            <a:r>
              <a:rPr lang="en-US" sz="2000" dirty="0" smtClean="0"/>
              <a:t>Enrique  Salinas</a:t>
            </a:r>
            <a:endParaRPr lang="en-US" sz="2000" dirty="0"/>
          </a:p>
          <a:p>
            <a:pPr algn="ctr"/>
            <a:r>
              <a:rPr lang="en-US" sz="2000" dirty="0" smtClean="0"/>
              <a:t>Arthur  Sanders</a:t>
            </a:r>
            <a:endParaRPr lang="en-US" sz="2000" dirty="0"/>
          </a:p>
          <a:p>
            <a:pPr algn="ctr"/>
            <a:endParaRPr lang="en-US" sz="2000" dirty="0"/>
          </a:p>
        </p:txBody>
      </p:sp>
      <p:sp>
        <p:nvSpPr>
          <p:cNvPr id="3" name="Rectangle 2"/>
          <p:cNvSpPr/>
          <p:nvPr/>
        </p:nvSpPr>
        <p:spPr>
          <a:xfrm>
            <a:off x="3890543" y="2371130"/>
            <a:ext cx="153118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/>
              <a:t>Lodi 634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299389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5954"/>
            <a:ext cx="6111875" cy="135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14890" y="1447800"/>
            <a:ext cx="62824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Departed 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embers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253917" y="3048000"/>
            <a:ext cx="4572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000" dirty="0"/>
              <a:t>Ludwig  </a:t>
            </a:r>
            <a:r>
              <a:rPr lang="en-US" sz="2000" dirty="0" err="1"/>
              <a:t>Schoch</a:t>
            </a:r>
            <a:endParaRPr lang="en-US" sz="2000" dirty="0"/>
          </a:p>
          <a:p>
            <a:pPr algn="ctr"/>
            <a:r>
              <a:rPr lang="en-US" sz="2000" dirty="0"/>
              <a:t>Don L Shilling</a:t>
            </a:r>
          </a:p>
          <a:p>
            <a:pPr algn="ctr"/>
            <a:r>
              <a:rPr lang="en-US" sz="2000" dirty="0"/>
              <a:t>Donald  Tennis</a:t>
            </a:r>
          </a:p>
          <a:p>
            <a:pPr algn="ctr"/>
            <a:r>
              <a:rPr lang="en-US" sz="2000" dirty="0"/>
              <a:t>Harry  </a:t>
            </a:r>
            <a:r>
              <a:rPr lang="en-US" sz="2000" dirty="0" err="1"/>
              <a:t>Verheul</a:t>
            </a:r>
            <a:endParaRPr lang="en-US" sz="2000" dirty="0"/>
          </a:p>
          <a:p>
            <a:pPr algn="ctr"/>
            <a:r>
              <a:rPr lang="en-US" sz="2000" dirty="0"/>
              <a:t>Robert E Webb</a:t>
            </a:r>
          </a:p>
          <a:p>
            <a:pPr algn="ctr"/>
            <a:r>
              <a:rPr lang="en-US" sz="2000" dirty="0"/>
              <a:t>Gordon  Williams</a:t>
            </a:r>
          </a:p>
        </p:txBody>
      </p:sp>
      <p:sp>
        <p:nvSpPr>
          <p:cNvPr id="3" name="Rectangle 2"/>
          <p:cNvSpPr/>
          <p:nvPr/>
        </p:nvSpPr>
        <p:spPr>
          <a:xfrm>
            <a:off x="3169189" y="2371130"/>
            <a:ext cx="274145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/>
              <a:t>Lodi </a:t>
            </a:r>
            <a:r>
              <a:rPr lang="en-US" sz="2800" dirty="0" smtClean="0"/>
              <a:t>634 (cont.)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79088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5954"/>
            <a:ext cx="6111875" cy="135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14890" y="1447800"/>
            <a:ext cx="62824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Departed 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embers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79634" y="2590800"/>
            <a:ext cx="4953000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/>
              <a:t> Eureka 636</a:t>
            </a:r>
          </a:p>
          <a:p>
            <a:pPr algn="ctr"/>
            <a:endParaRPr lang="en-US" dirty="0" smtClean="0"/>
          </a:p>
          <a:p>
            <a:pPr algn="ctr"/>
            <a:r>
              <a:rPr lang="en-US" sz="2000" dirty="0" smtClean="0"/>
              <a:t>George C Chase</a:t>
            </a:r>
            <a:endParaRPr lang="en-US" sz="2000" dirty="0"/>
          </a:p>
          <a:p>
            <a:pPr algn="ctr"/>
            <a:r>
              <a:rPr lang="en-US" sz="2000" dirty="0" smtClean="0"/>
              <a:t>Rob  Dunn</a:t>
            </a:r>
            <a:endParaRPr lang="en-US" sz="2000" dirty="0"/>
          </a:p>
          <a:p>
            <a:pPr algn="ctr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104388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5954"/>
            <a:ext cx="6111875" cy="135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14890" y="1447800"/>
            <a:ext cx="62824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Departed 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embers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79637" y="2590800"/>
            <a:ext cx="4953000" cy="14157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/>
              <a:t> Glendale 641</a:t>
            </a:r>
          </a:p>
          <a:p>
            <a:pPr algn="ctr"/>
            <a:endParaRPr lang="en-US" dirty="0" smtClean="0"/>
          </a:p>
          <a:p>
            <a:pPr algn="ctr"/>
            <a:r>
              <a:rPr lang="en-US" sz="2000" dirty="0" smtClean="0"/>
              <a:t>Edward P </a:t>
            </a:r>
            <a:r>
              <a:rPr lang="en-US" sz="2000" dirty="0" err="1" smtClean="0"/>
              <a:t>Marrah</a:t>
            </a:r>
            <a:endParaRPr lang="en-US" sz="2000" dirty="0"/>
          </a:p>
          <a:p>
            <a:pPr algn="ctr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770285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5954"/>
            <a:ext cx="6111875" cy="135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14890" y="1447800"/>
            <a:ext cx="62824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Departed 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embers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79634" y="2612571"/>
            <a:ext cx="4953000" cy="32624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/>
              <a:t>  Downey 663</a:t>
            </a:r>
          </a:p>
          <a:p>
            <a:pPr algn="ctr"/>
            <a:endParaRPr lang="en-US" dirty="0" smtClean="0"/>
          </a:p>
          <a:p>
            <a:pPr algn="ctr"/>
            <a:r>
              <a:rPr lang="en-US" sz="2000" dirty="0" smtClean="0"/>
              <a:t>Don V Arnett</a:t>
            </a:r>
            <a:endParaRPr lang="en-US" sz="2000" dirty="0"/>
          </a:p>
          <a:p>
            <a:pPr algn="ctr"/>
            <a:r>
              <a:rPr lang="en-US" sz="2000" dirty="0" smtClean="0"/>
              <a:t>Robert M Garner</a:t>
            </a:r>
            <a:endParaRPr lang="en-US" sz="2000" dirty="0"/>
          </a:p>
          <a:p>
            <a:pPr algn="ctr"/>
            <a:r>
              <a:rPr lang="en-US" sz="2000" dirty="0"/>
              <a:t>John </a:t>
            </a:r>
            <a:r>
              <a:rPr lang="en-US" sz="2000" dirty="0" smtClean="0"/>
              <a:t>Ted  Hansen</a:t>
            </a:r>
            <a:endParaRPr lang="en-US" sz="2000" dirty="0"/>
          </a:p>
          <a:p>
            <a:pPr algn="ctr"/>
            <a:r>
              <a:rPr lang="en-US" sz="2000" dirty="0" smtClean="0"/>
              <a:t>Jim W Mize</a:t>
            </a:r>
            <a:endParaRPr lang="en-US" sz="2000" dirty="0"/>
          </a:p>
          <a:p>
            <a:pPr algn="ctr"/>
            <a:r>
              <a:rPr lang="en-US" sz="2000" dirty="0" smtClean="0"/>
              <a:t>Harold R Morrow</a:t>
            </a:r>
            <a:endParaRPr lang="en-US" sz="2000" dirty="0"/>
          </a:p>
          <a:p>
            <a:pPr algn="ctr"/>
            <a:r>
              <a:rPr lang="en-US" sz="2000" dirty="0" smtClean="0"/>
              <a:t>John J Savoy</a:t>
            </a:r>
            <a:endParaRPr lang="en-US" sz="2000" dirty="0"/>
          </a:p>
          <a:p>
            <a:pPr algn="ctr"/>
            <a:r>
              <a:rPr lang="en-US" sz="2000" dirty="0" smtClean="0"/>
              <a:t>Loretta K Savoy</a:t>
            </a:r>
            <a:endParaRPr lang="en-US" sz="2000" dirty="0"/>
          </a:p>
          <a:p>
            <a:pPr algn="ctr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475040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5954"/>
            <a:ext cx="6111875" cy="135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14890" y="1447800"/>
            <a:ext cx="62824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Departed 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embers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79633" y="2930451"/>
            <a:ext cx="4953000" cy="5724644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algn="ctr"/>
            <a:endParaRPr lang="en-US" dirty="0" smtClean="0"/>
          </a:p>
          <a:p>
            <a:pPr algn="ctr"/>
            <a:r>
              <a:rPr lang="en-US" sz="2000" dirty="0" smtClean="0"/>
              <a:t>Andrea  Avalos</a:t>
            </a:r>
            <a:endParaRPr lang="en-US" sz="2000" dirty="0"/>
          </a:p>
          <a:p>
            <a:pPr algn="ctr"/>
            <a:r>
              <a:rPr lang="en-US" sz="2000" dirty="0" smtClean="0"/>
              <a:t>Isabel </a:t>
            </a:r>
            <a:r>
              <a:rPr lang="en-US" sz="2000" dirty="0" err="1" smtClean="0"/>
              <a:t>Tanore</a:t>
            </a:r>
            <a:r>
              <a:rPr lang="en-US" sz="2000" dirty="0" smtClean="0"/>
              <a:t> </a:t>
            </a:r>
            <a:r>
              <a:rPr lang="en-US" sz="2000" dirty="0" err="1" smtClean="0"/>
              <a:t>Bohl</a:t>
            </a:r>
            <a:endParaRPr lang="en-US" sz="2000" dirty="0"/>
          </a:p>
          <a:p>
            <a:pPr algn="ctr"/>
            <a:r>
              <a:rPr lang="en-US" sz="2000" dirty="0" smtClean="0"/>
              <a:t>Ivan  </a:t>
            </a:r>
            <a:r>
              <a:rPr lang="en-US" sz="2000" dirty="0" err="1" smtClean="0"/>
              <a:t>Brough</a:t>
            </a:r>
            <a:endParaRPr lang="en-US" sz="2000" dirty="0"/>
          </a:p>
          <a:p>
            <a:pPr algn="ctr"/>
            <a:r>
              <a:rPr lang="en-US" sz="2000" dirty="0" smtClean="0"/>
              <a:t>William D </a:t>
            </a:r>
            <a:r>
              <a:rPr lang="en-US" sz="2000" dirty="0" err="1" smtClean="0"/>
              <a:t>Demar</a:t>
            </a:r>
            <a:endParaRPr lang="en-US" sz="2000" dirty="0"/>
          </a:p>
          <a:p>
            <a:pPr algn="ctr"/>
            <a:r>
              <a:rPr lang="en-US" sz="2000" dirty="0" smtClean="0"/>
              <a:t>Freddy  Garcia</a:t>
            </a:r>
            <a:endParaRPr lang="en-US" sz="2000" dirty="0"/>
          </a:p>
          <a:p>
            <a:pPr algn="ctr"/>
            <a:r>
              <a:rPr lang="en-US" sz="2000" dirty="0" smtClean="0"/>
              <a:t>Rosie T Lopez</a:t>
            </a:r>
            <a:endParaRPr lang="en-US" sz="2000" dirty="0"/>
          </a:p>
          <a:p>
            <a:pPr algn="ctr"/>
            <a:r>
              <a:rPr lang="en-US" sz="2000" dirty="0" smtClean="0"/>
              <a:t>Dennis  Maher</a:t>
            </a:r>
            <a:endParaRPr lang="en-US" sz="2000" dirty="0"/>
          </a:p>
          <a:p>
            <a:pPr algn="ctr"/>
            <a:endParaRPr lang="en-US" sz="2000" dirty="0" smtClean="0"/>
          </a:p>
          <a:p>
            <a:pPr algn="ctr"/>
            <a:endParaRPr lang="en-US" sz="2000" dirty="0"/>
          </a:p>
          <a:p>
            <a:pPr algn="ctr"/>
            <a:endParaRPr lang="en-US" sz="2000" dirty="0" smtClean="0"/>
          </a:p>
          <a:p>
            <a:pPr algn="ctr"/>
            <a:endParaRPr lang="en-US" sz="2000" dirty="0"/>
          </a:p>
          <a:p>
            <a:pPr algn="ctr"/>
            <a:endParaRPr lang="en-US" sz="2000" dirty="0" smtClean="0"/>
          </a:p>
          <a:p>
            <a:pPr algn="ctr"/>
            <a:endParaRPr lang="en-US" sz="2000" dirty="0"/>
          </a:p>
          <a:p>
            <a:pPr algn="ctr"/>
            <a:endParaRPr lang="en-US" sz="2000" dirty="0" smtClean="0"/>
          </a:p>
          <a:p>
            <a:pPr algn="ctr"/>
            <a:endParaRPr lang="en-US" sz="2000" dirty="0"/>
          </a:p>
          <a:p>
            <a:pPr algn="ctr"/>
            <a:endParaRPr lang="en-US" sz="2000" dirty="0" smtClean="0"/>
          </a:p>
          <a:p>
            <a:pPr algn="ctr"/>
            <a:endParaRPr lang="en-US" sz="2000" dirty="0"/>
          </a:p>
          <a:p>
            <a:pPr algn="ctr"/>
            <a:endParaRPr lang="en-US" sz="2000" dirty="0" smtClean="0"/>
          </a:p>
          <a:p>
            <a:pPr algn="ctr"/>
            <a:r>
              <a:rPr lang="en-US" sz="2000" dirty="0" smtClean="0"/>
              <a:t>Pasqual  Michel</a:t>
            </a:r>
            <a:endParaRPr lang="en-US" sz="2000" dirty="0"/>
          </a:p>
          <a:p>
            <a:pPr algn="ctr"/>
            <a:r>
              <a:rPr lang="en-US" sz="2000" dirty="0" smtClean="0"/>
              <a:t>Terry  Orvis</a:t>
            </a:r>
            <a:endParaRPr lang="en-US" sz="2000" dirty="0"/>
          </a:p>
          <a:p>
            <a:pPr algn="ctr"/>
            <a:r>
              <a:rPr lang="en-US" sz="2000" dirty="0" smtClean="0"/>
              <a:t>Julio R Saucedo</a:t>
            </a:r>
            <a:endParaRPr lang="en-US" sz="2000" dirty="0"/>
          </a:p>
          <a:p>
            <a:pPr algn="ctr"/>
            <a:r>
              <a:rPr lang="en-US" sz="2000" dirty="0" smtClean="0"/>
              <a:t>Frank  Vasquez</a:t>
            </a:r>
            <a:endParaRPr lang="en-US" sz="2000" dirty="0"/>
          </a:p>
          <a:p>
            <a:pPr algn="ctr"/>
            <a:r>
              <a:rPr lang="en-US" sz="2000" dirty="0" smtClean="0"/>
              <a:t>Albert A Vega</a:t>
            </a:r>
            <a:endParaRPr lang="en-US" sz="2000" dirty="0"/>
          </a:p>
          <a:p>
            <a:pPr algn="ctr"/>
            <a:r>
              <a:rPr lang="en-US" sz="2000" dirty="0" smtClean="0"/>
              <a:t>Freda  Wagner</a:t>
            </a:r>
            <a:endParaRPr lang="en-US" sz="2000" dirty="0"/>
          </a:p>
          <a:p>
            <a:pPr algn="ctr"/>
            <a:r>
              <a:rPr lang="en-US" sz="2000" dirty="0" smtClean="0"/>
              <a:t>Thomas G Webb</a:t>
            </a:r>
            <a:endParaRPr lang="en-US" sz="2000" dirty="0"/>
          </a:p>
          <a:p>
            <a:pPr algn="ctr"/>
            <a:endParaRPr lang="en-US" sz="2000" dirty="0"/>
          </a:p>
        </p:txBody>
      </p:sp>
      <p:sp>
        <p:nvSpPr>
          <p:cNvPr id="3" name="Rectangle 2"/>
          <p:cNvSpPr/>
          <p:nvPr/>
        </p:nvSpPr>
        <p:spPr>
          <a:xfrm>
            <a:off x="3292619" y="2514600"/>
            <a:ext cx="272702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/>
              <a:t>Santa Maria 719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376631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5954"/>
            <a:ext cx="6111875" cy="135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14890" y="1447800"/>
            <a:ext cx="62824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Departed 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embers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79637" y="2601686"/>
            <a:ext cx="4953000" cy="14157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/>
              <a:t>Paso Robles 243</a:t>
            </a:r>
          </a:p>
          <a:p>
            <a:pPr algn="ctr"/>
            <a:endParaRPr lang="en-US" dirty="0" smtClean="0"/>
          </a:p>
          <a:p>
            <a:pPr algn="ctr"/>
            <a:r>
              <a:rPr lang="en-US" sz="2000" dirty="0"/>
              <a:t>John R </a:t>
            </a:r>
            <a:r>
              <a:rPr lang="en-US" sz="2000" dirty="0" smtClean="0"/>
              <a:t>Church</a:t>
            </a:r>
            <a:endParaRPr lang="en-US" sz="2000" dirty="0"/>
          </a:p>
          <a:p>
            <a:pPr algn="ctr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3696461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5954"/>
            <a:ext cx="6111875" cy="135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14890" y="1447800"/>
            <a:ext cx="62824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Departed 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embers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79637" y="2590800"/>
            <a:ext cx="4953000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/>
              <a:t>  Torrance 785</a:t>
            </a:r>
          </a:p>
          <a:p>
            <a:pPr algn="ctr"/>
            <a:endParaRPr lang="en-US" dirty="0" smtClean="0"/>
          </a:p>
          <a:p>
            <a:pPr algn="ctr"/>
            <a:r>
              <a:rPr lang="en-US" sz="2000" dirty="0" smtClean="0"/>
              <a:t>Marcella  Bradford</a:t>
            </a:r>
            <a:endParaRPr lang="en-US" sz="2000" dirty="0"/>
          </a:p>
          <a:p>
            <a:pPr algn="ctr"/>
            <a:r>
              <a:rPr lang="en-US" sz="2000" dirty="0" smtClean="0"/>
              <a:t>Bing  Metzger</a:t>
            </a:r>
            <a:endParaRPr lang="en-US" sz="2000" dirty="0"/>
          </a:p>
          <a:p>
            <a:pPr algn="ctr"/>
            <a:r>
              <a:rPr lang="en-US" sz="2000" dirty="0" smtClean="0"/>
              <a:t>William E Thompson</a:t>
            </a:r>
            <a:endParaRPr lang="en-US" sz="2000" dirty="0"/>
          </a:p>
          <a:p>
            <a:pPr algn="ctr"/>
            <a:r>
              <a:rPr lang="en-US" sz="2000" dirty="0" smtClean="0"/>
              <a:t>Arthur  </a:t>
            </a:r>
            <a:r>
              <a:rPr lang="en-US" sz="2000" dirty="0" err="1" smtClean="0"/>
              <a:t>Wesala</a:t>
            </a:r>
            <a:endParaRPr lang="en-US" sz="2000" dirty="0"/>
          </a:p>
          <a:p>
            <a:pPr algn="ctr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82704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5954"/>
            <a:ext cx="6111875" cy="135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14890" y="1447800"/>
            <a:ext cx="62824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Departed 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embers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79637" y="2590800"/>
            <a:ext cx="4953000" cy="264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/>
              <a:t>  Bellflower 796</a:t>
            </a:r>
          </a:p>
          <a:p>
            <a:pPr algn="ctr"/>
            <a:endParaRPr lang="en-US" dirty="0" smtClean="0"/>
          </a:p>
          <a:p>
            <a:pPr algn="ctr"/>
            <a:r>
              <a:rPr lang="en-US" sz="2000" dirty="0" smtClean="0"/>
              <a:t>Carl R Brown</a:t>
            </a:r>
            <a:endParaRPr lang="en-US" sz="2000" dirty="0"/>
          </a:p>
          <a:p>
            <a:pPr algn="ctr"/>
            <a:r>
              <a:rPr lang="en-US" sz="2000" dirty="0" smtClean="0"/>
              <a:t>Brett  Cox</a:t>
            </a:r>
            <a:endParaRPr lang="en-US" sz="2000" dirty="0"/>
          </a:p>
          <a:p>
            <a:pPr algn="ctr"/>
            <a:r>
              <a:rPr lang="en-US" sz="2000" dirty="0" smtClean="0"/>
              <a:t>Esther  Garcia</a:t>
            </a:r>
            <a:endParaRPr lang="en-US" sz="2000" dirty="0"/>
          </a:p>
          <a:p>
            <a:pPr algn="ctr"/>
            <a:r>
              <a:rPr lang="en-US" sz="2000" dirty="0" smtClean="0"/>
              <a:t>Terry  Romero</a:t>
            </a:r>
            <a:endParaRPr lang="en-US" sz="2000" dirty="0"/>
          </a:p>
          <a:p>
            <a:pPr algn="ctr"/>
            <a:r>
              <a:rPr lang="en-US" sz="2000" dirty="0" smtClean="0"/>
              <a:t>Kenneth  Walker</a:t>
            </a:r>
            <a:endParaRPr lang="en-US" sz="2000" dirty="0"/>
          </a:p>
          <a:p>
            <a:pPr algn="ctr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761507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5954"/>
            <a:ext cx="6111875" cy="135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14890" y="1447800"/>
            <a:ext cx="62824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Departed 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embers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84237" y="2438399"/>
            <a:ext cx="7543800" cy="7263527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algn="ctr"/>
            <a:r>
              <a:rPr lang="en-US" sz="2800" dirty="0" smtClean="0"/>
              <a:t>  </a:t>
            </a:r>
          </a:p>
          <a:p>
            <a:pPr algn="ctr"/>
            <a:endParaRPr lang="en-US" dirty="0" smtClean="0"/>
          </a:p>
          <a:p>
            <a:pPr algn="ctr"/>
            <a:r>
              <a:rPr lang="en-US" sz="2000" dirty="0" smtClean="0"/>
              <a:t>Frederick A </a:t>
            </a:r>
            <a:r>
              <a:rPr lang="en-US" sz="2000" dirty="0" err="1" smtClean="0"/>
              <a:t>Beeman</a:t>
            </a:r>
            <a:endParaRPr lang="en-US" sz="2000" dirty="0"/>
          </a:p>
          <a:p>
            <a:pPr algn="ctr"/>
            <a:r>
              <a:rPr lang="en-US" sz="2000" dirty="0" smtClean="0"/>
              <a:t>Virginia  </a:t>
            </a:r>
            <a:r>
              <a:rPr lang="en-US" sz="2000" dirty="0" err="1" smtClean="0"/>
              <a:t>Beemon</a:t>
            </a:r>
            <a:endParaRPr lang="en-US" sz="2000" dirty="0"/>
          </a:p>
          <a:p>
            <a:pPr algn="ctr"/>
            <a:r>
              <a:rPr lang="en-US" sz="2000" dirty="0" smtClean="0"/>
              <a:t>Arnie D Black</a:t>
            </a:r>
            <a:endParaRPr lang="en-US" sz="2000" dirty="0"/>
          </a:p>
          <a:p>
            <a:pPr algn="ctr"/>
            <a:r>
              <a:rPr lang="en-US" sz="2000" dirty="0" smtClean="0"/>
              <a:t>Penelope A Bond</a:t>
            </a:r>
            <a:endParaRPr lang="en-US" sz="2000" dirty="0"/>
          </a:p>
          <a:p>
            <a:pPr algn="ctr"/>
            <a:r>
              <a:rPr lang="en-US" sz="2000" dirty="0" smtClean="0"/>
              <a:t>Alex  Cartier</a:t>
            </a:r>
            <a:endParaRPr lang="en-US" sz="2000" dirty="0"/>
          </a:p>
          <a:p>
            <a:pPr algn="ctr"/>
            <a:r>
              <a:rPr lang="en-US" sz="2000" dirty="0" smtClean="0"/>
              <a:t>Daniel D Daugherty</a:t>
            </a:r>
            <a:endParaRPr lang="en-US" sz="2000" dirty="0"/>
          </a:p>
          <a:p>
            <a:pPr algn="ctr"/>
            <a:r>
              <a:rPr lang="en-US" sz="2000" dirty="0" smtClean="0"/>
              <a:t>Gail  Davis</a:t>
            </a:r>
            <a:endParaRPr lang="en-US" sz="2000" dirty="0"/>
          </a:p>
          <a:p>
            <a:pPr algn="ctr"/>
            <a:r>
              <a:rPr lang="en-US" sz="2000" dirty="0" smtClean="0"/>
              <a:t>Terrance  </a:t>
            </a:r>
            <a:r>
              <a:rPr lang="en-US" sz="2000" dirty="0" err="1" smtClean="0"/>
              <a:t>Espeland</a:t>
            </a:r>
            <a:endParaRPr lang="en-US" sz="2000" dirty="0"/>
          </a:p>
          <a:p>
            <a:pPr algn="ctr"/>
            <a:r>
              <a:rPr lang="en-US" sz="2000" dirty="0" smtClean="0"/>
              <a:t>Samuel  Farrar</a:t>
            </a:r>
            <a:endParaRPr lang="en-US" sz="2000" dirty="0"/>
          </a:p>
          <a:p>
            <a:pPr algn="ctr"/>
            <a:r>
              <a:rPr lang="en-US" sz="2000" dirty="0" smtClean="0"/>
              <a:t>Gene  Fletcher</a:t>
            </a:r>
            <a:endParaRPr lang="en-US" sz="2000" dirty="0"/>
          </a:p>
          <a:p>
            <a:pPr algn="ctr"/>
            <a:endParaRPr lang="en-US" sz="2000" dirty="0" smtClean="0"/>
          </a:p>
          <a:p>
            <a:pPr algn="ctr"/>
            <a:endParaRPr lang="en-US" sz="2000" dirty="0"/>
          </a:p>
          <a:p>
            <a:pPr algn="ctr"/>
            <a:endParaRPr lang="en-US" sz="2000" dirty="0" smtClean="0"/>
          </a:p>
          <a:p>
            <a:pPr algn="ctr"/>
            <a:endParaRPr lang="en-US" sz="2000" dirty="0"/>
          </a:p>
          <a:p>
            <a:pPr algn="ctr"/>
            <a:endParaRPr lang="en-US" sz="2000" dirty="0" smtClean="0"/>
          </a:p>
          <a:p>
            <a:pPr algn="ctr"/>
            <a:endParaRPr lang="en-US" sz="2000" dirty="0"/>
          </a:p>
          <a:p>
            <a:pPr algn="ctr"/>
            <a:endParaRPr lang="en-US" sz="2000" dirty="0" smtClean="0"/>
          </a:p>
          <a:p>
            <a:pPr algn="ctr"/>
            <a:endParaRPr lang="en-US" sz="2000" dirty="0"/>
          </a:p>
          <a:p>
            <a:pPr algn="ctr"/>
            <a:endParaRPr lang="en-US" sz="2000" dirty="0" smtClean="0"/>
          </a:p>
          <a:p>
            <a:pPr algn="ctr"/>
            <a:endParaRPr lang="en-US" sz="2000" dirty="0"/>
          </a:p>
          <a:p>
            <a:pPr algn="ctr"/>
            <a:endParaRPr lang="en-US" sz="2000" dirty="0" smtClean="0"/>
          </a:p>
          <a:p>
            <a:pPr algn="ctr"/>
            <a:endParaRPr lang="en-US" sz="2000" dirty="0"/>
          </a:p>
          <a:p>
            <a:pPr algn="ctr"/>
            <a:endParaRPr lang="en-US" sz="2000" dirty="0" smtClean="0"/>
          </a:p>
          <a:p>
            <a:pPr algn="ctr"/>
            <a:r>
              <a:rPr lang="en-US" sz="2000" dirty="0" smtClean="0"/>
              <a:t>Anthony S Francis</a:t>
            </a:r>
            <a:endParaRPr lang="en-US" sz="2000" dirty="0"/>
          </a:p>
          <a:p>
            <a:pPr algn="ctr"/>
            <a:r>
              <a:rPr lang="en-US" sz="2000" dirty="0" smtClean="0"/>
              <a:t>Helen E Greenleaf</a:t>
            </a:r>
            <a:endParaRPr lang="en-US" sz="2000" dirty="0"/>
          </a:p>
          <a:p>
            <a:pPr algn="ctr"/>
            <a:r>
              <a:rPr lang="en-US" sz="2000" dirty="0" smtClean="0"/>
              <a:t>Frances  </a:t>
            </a:r>
            <a:r>
              <a:rPr lang="en-US" sz="2000" dirty="0" err="1" smtClean="0"/>
              <a:t>Hesketh</a:t>
            </a:r>
            <a:endParaRPr lang="en-US" sz="2000" dirty="0"/>
          </a:p>
          <a:p>
            <a:pPr algn="ctr"/>
            <a:r>
              <a:rPr lang="en-US" sz="2000" dirty="0" smtClean="0"/>
              <a:t>Stephen  Johnson</a:t>
            </a:r>
            <a:endParaRPr lang="en-US" sz="2000" dirty="0"/>
          </a:p>
          <a:p>
            <a:pPr algn="ctr"/>
            <a:r>
              <a:rPr lang="en-US" sz="2000" dirty="0" smtClean="0"/>
              <a:t>Charles  Johnston</a:t>
            </a:r>
            <a:endParaRPr lang="en-US" sz="2000" dirty="0"/>
          </a:p>
          <a:p>
            <a:pPr algn="ctr"/>
            <a:r>
              <a:rPr lang="en-US" sz="2000" dirty="0" smtClean="0"/>
              <a:t>Ken L </a:t>
            </a:r>
            <a:r>
              <a:rPr lang="en-US" sz="2000" dirty="0" err="1" smtClean="0"/>
              <a:t>Korte</a:t>
            </a:r>
            <a:endParaRPr lang="en-US" sz="2000" dirty="0"/>
          </a:p>
          <a:p>
            <a:pPr algn="ctr"/>
            <a:r>
              <a:rPr lang="en-US" sz="2000" dirty="0" smtClean="0"/>
              <a:t>Daniel A Levar</a:t>
            </a:r>
            <a:endParaRPr lang="en-US" sz="2000" dirty="0"/>
          </a:p>
          <a:p>
            <a:pPr algn="ctr"/>
            <a:r>
              <a:rPr lang="en-US" sz="2000" dirty="0" smtClean="0"/>
              <a:t>Lloyd T </a:t>
            </a:r>
            <a:r>
              <a:rPr lang="en-US" sz="2000" dirty="0" err="1" smtClean="0"/>
              <a:t>Nault</a:t>
            </a:r>
            <a:endParaRPr lang="en-US" sz="2000" dirty="0"/>
          </a:p>
          <a:p>
            <a:pPr algn="ctr"/>
            <a:r>
              <a:rPr lang="en-US" sz="2000" dirty="0" smtClean="0"/>
              <a:t>Clifford Eldon Nay</a:t>
            </a:r>
            <a:endParaRPr lang="en-US" sz="2000" dirty="0"/>
          </a:p>
          <a:p>
            <a:pPr algn="ctr"/>
            <a:r>
              <a:rPr lang="en-US" sz="2000" dirty="0" smtClean="0"/>
              <a:t>Robert B Nielson</a:t>
            </a:r>
            <a:endParaRPr lang="en-US" sz="2000" dirty="0"/>
          </a:p>
          <a:p>
            <a:pPr algn="ctr"/>
            <a:endParaRPr lang="en-US" sz="2000" dirty="0"/>
          </a:p>
        </p:txBody>
      </p:sp>
      <p:sp>
        <p:nvSpPr>
          <p:cNvPr id="3" name="Rectangle 2"/>
          <p:cNvSpPr/>
          <p:nvPr/>
        </p:nvSpPr>
        <p:spPr>
          <a:xfrm>
            <a:off x="3481845" y="2514600"/>
            <a:ext cx="225651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/>
              <a:t>Pahrump 808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00465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5954"/>
            <a:ext cx="6111875" cy="135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14890" y="1447800"/>
            <a:ext cx="62824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Departed 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embers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981200" y="2590800"/>
            <a:ext cx="4953000" cy="32624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/>
              <a:t>  Pahrump 808</a:t>
            </a:r>
          </a:p>
          <a:p>
            <a:pPr algn="ctr"/>
            <a:endParaRPr lang="en-US" dirty="0" smtClean="0"/>
          </a:p>
          <a:p>
            <a:pPr algn="ctr"/>
            <a:r>
              <a:rPr lang="en-US" sz="2000" dirty="0" err="1" smtClean="0"/>
              <a:t>Dea</a:t>
            </a:r>
            <a:r>
              <a:rPr lang="en-US" sz="2000" dirty="0" smtClean="0"/>
              <a:t> Ray Ramsey</a:t>
            </a:r>
            <a:endParaRPr lang="en-US" sz="2000" dirty="0"/>
          </a:p>
          <a:p>
            <a:pPr algn="ctr"/>
            <a:r>
              <a:rPr lang="en-US" sz="2000" dirty="0" smtClean="0"/>
              <a:t>Mercedes  Rice</a:t>
            </a:r>
            <a:endParaRPr lang="en-US" sz="2000" dirty="0"/>
          </a:p>
          <a:p>
            <a:pPr algn="ctr"/>
            <a:r>
              <a:rPr lang="en-US" sz="2000" dirty="0" smtClean="0"/>
              <a:t>Donald Lee Roth</a:t>
            </a:r>
            <a:endParaRPr lang="en-US" sz="2000" dirty="0"/>
          </a:p>
          <a:p>
            <a:pPr algn="ctr"/>
            <a:r>
              <a:rPr lang="en-US" sz="2000" dirty="0" smtClean="0"/>
              <a:t>David L Rush</a:t>
            </a:r>
            <a:endParaRPr lang="en-US" sz="2000" dirty="0"/>
          </a:p>
          <a:p>
            <a:pPr algn="ctr"/>
            <a:r>
              <a:rPr lang="en-US" sz="2000" dirty="0" smtClean="0"/>
              <a:t>Bobby R Snyder</a:t>
            </a:r>
            <a:endParaRPr lang="en-US" sz="2000" dirty="0"/>
          </a:p>
          <a:p>
            <a:pPr algn="ctr"/>
            <a:r>
              <a:rPr lang="en-US" sz="2000" dirty="0" smtClean="0"/>
              <a:t>Gabor  Tokay</a:t>
            </a:r>
            <a:endParaRPr lang="en-US" sz="2000" dirty="0"/>
          </a:p>
          <a:p>
            <a:pPr algn="ctr"/>
            <a:r>
              <a:rPr lang="en-US" sz="2000" dirty="0" smtClean="0"/>
              <a:t>Dennis D Warrick</a:t>
            </a:r>
            <a:endParaRPr lang="en-US" sz="2000" dirty="0"/>
          </a:p>
          <a:p>
            <a:pPr algn="ctr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8160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5954"/>
            <a:ext cx="6111875" cy="135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14890" y="1447800"/>
            <a:ext cx="62824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Departed 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embers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600200" y="2371130"/>
            <a:ext cx="6409910" cy="4801314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algn="ctr"/>
            <a:r>
              <a:rPr lang="en-US" sz="2800" dirty="0" smtClean="0"/>
              <a:t>  </a:t>
            </a:r>
            <a:endParaRPr lang="en-US" dirty="0" smtClean="0"/>
          </a:p>
          <a:p>
            <a:pPr algn="ctr"/>
            <a:endParaRPr lang="en-US" sz="2000" dirty="0" smtClean="0"/>
          </a:p>
          <a:p>
            <a:pPr algn="ctr"/>
            <a:endParaRPr lang="en-US" sz="2000" dirty="0" smtClean="0"/>
          </a:p>
          <a:p>
            <a:pPr algn="ctr"/>
            <a:r>
              <a:rPr lang="en-US" sz="2000" dirty="0" smtClean="0"/>
              <a:t>Warren H Covert</a:t>
            </a:r>
          </a:p>
          <a:p>
            <a:pPr algn="ctr"/>
            <a:r>
              <a:rPr lang="en-US" sz="2000" dirty="0" smtClean="0"/>
              <a:t>Steven J </a:t>
            </a:r>
            <a:r>
              <a:rPr lang="en-US" sz="2000" dirty="0" err="1" smtClean="0"/>
              <a:t>Degracia</a:t>
            </a:r>
            <a:endParaRPr lang="en-US" sz="2000" dirty="0"/>
          </a:p>
          <a:p>
            <a:pPr algn="ctr"/>
            <a:r>
              <a:rPr lang="en-US" sz="2000" dirty="0" smtClean="0"/>
              <a:t>Maurice  </a:t>
            </a:r>
            <a:r>
              <a:rPr lang="en-US" sz="2000" dirty="0" err="1" smtClean="0"/>
              <a:t>Geerdes</a:t>
            </a:r>
            <a:endParaRPr lang="en-US" sz="2000" dirty="0"/>
          </a:p>
          <a:p>
            <a:pPr algn="ctr"/>
            <a:r>
              <a:rPr lang="en-US" sz="2000" dirty="0" smtClean="0"/>
              <a:t>David A Harper</a:t>
            </a:r>
            <a:endParaRPr lang="en-US" sz="2000" dirty="0"/>
          </a:p>
          <a:p>
            <a:pPr algn="ctr"/>
            <a:r>
              <a:rPr lang="en-US" sz="2000" dirty="0" smtClean="0"/>
              <a:t>Carla J </a:t>
            </a:r>
            <a:r>
              <a:rPr lang="en-US" sz="2000" dirty="0" err="1" smtClean="0"/>
              <a:t>Lazelle</a:t>
            </a:r>
            <a:endParaRPr lang="en-US" sz="2000" dirty="0"/>
          </a:p>
          <a:p>
            <a:pPr algn="ctr"/>
            <a:r>
              <a:rPr lang="en-US" sz="2000" dirty="0" smtClean="0"/>
              <a:t>Carol Joan Mason</a:t>
            </a:r>
          </a:p>
          <a:p>
            <a:pPr algn="ctr"/>
            <a:endParaRPr lang="en-US" sz="2000" dirty="0" smtClean="0"/>
          </a:p>
          <a:p>
            <a:pPr algn="ctr"/>
            <a:endParaRPr lang="en-US" sz="2000" dirty="0"/>
          </a:p>
          <a:p>
            <a:pPr algn="ctr"/>
            <a:endParaRPr lang="en-US" sz="2000" dirty="0" smtClean="0"/>
          </a:p>
          <a:p>
            <a:pPr algn="ctr"/>
            <a:endParaRPr lang="en-US" sz="2000" dirty="0"/>
          </a:p>
          <a:p>
            <a:pPr algn="ctr"/>
            <a:endParaRPr lang="en-US" sz="2000" dirty="0" smtClean="0"/>
          </a:p>
          <a:p>
            <a:pPr algn="ctr"/>
            <a:endParaRPr lang="en-US" sz="2000" dirty="0"/>
          </a:p>
          <a:p>
            <a:pPr algn="ctr"/>
            <a:endParaRPr lang="en-US" sz="2000" dirty="0" smtClean="0"/>
          </a:p>
          <a:p>
            <a:pPr algn="ctr"/>
            <a:endParaRPr lang="en-US" sz="2000" dirty="0"/>
          </a:p>
          <a:p>
            <a:pPr algn="ctr"/>
            <a:endParaRPr lang="en-US" sz="2000" dirty="0" smtClean="0"/>
          </a:p>
          <a:p>
            <a:pPr algn="ctr"/>
            <a:endParaRPr lang="en-US" sz="2000" dirty="0" smtClean="0"/>
          </a:p>
          <a:p>
            <a:pPr algn="ctr"/>
            <a:r>
              <a:rPr lang="en-US" sz="2000" dirty="0" smtClean="0"/>
              <a:t>Linda </a:t>
            </a:r>
            <a:r>
              <a:rPr lang="en-US" sz="2000" dirty="0" smtClean="0"/>
              <a:t>M Miner</a:t>
            </a:r>
            <a:endParaRPr lang="en-US" sz="2000" dirty="0"/>
          </a:p>
          <a:p>
            <a:pPr algn="ctr"/>
            <a:r>
              <a:rPr lang="en-US" sz="2000" dirty="0" smtClean="0"/>
              <a:t>Ralph George Romero</a:t>
            </a:r>
            <a:endParaRPr lang="en-US" sz="2000" dirty="0"/>
          </a:p>
          <a:p>
            <a:pPr algn="ctr"/>
            <a:r>
              <a:rPr lang="en-US" sz="2000" dirty="0" smtClean="0"/>
              <a:t>Clarence L Simmons</a:t>
            </a:r>
            <a:endParaRPr lang="en-US" sz="2000" dirty="0"/>
          </a:p>
          <a:p>
            <a:pPr algn="ctr"/>
            <a:r>
              <a:rPr lang="en-US" sz="2000" dirty="0" smtClean="0"/>
              <a:t>Robert R Towner</a:t>
            </a:r>
            <a:endParaRPr lang="en-US" sz="2000" dirty="0"/>
          </a:p>
          <a:p>
            <a:pPr algn="ctr"/>
            <a:r>
              <a:rPr lang="en-US" sz="2000" dirty="0" smtClean="0"/>
              <a:t>Fran  </a:t>
            </a:r>
            <a:r>
              <a:rPr lang="en-US" sz="2000" dirty="0" err="1" smtClean="0"/>
              <a:t>Vanegas</a:t>
            </a:r>
            <a:endParaRPr lang="en-US" sz="2000" dirty="0"/>
          </a:p>
          <a:p>
            <a:pPr algn="ctr"/>
            <a:r>
              <a:rPr lang="en-US" sz="2000" dirty="0" smtClean="0"/>
              <a:t>Bob  Walker</a:t>
            </a:r>
            <a:endParaRPr lang="en-US" sz="2000" dirty="0"/>
          </a:p>
          <a:p>
            <a:pPr algn="ctr"/>
            <a:endParaRPr lang="en-US" sz="2000" dirty="0"/>
          </a:p>
        </p:txBody>
      </p:sp>
      <p:sp>
        <p:nvSpPr>
          <p:cNvPr id="2" name="Rectangle 1"/>
          <p:cNvSpPr/>
          <p:nvPr/>
        </p:nvSpPr>
        <p:spPr>
          <a:xfrm>
            <a:off x="3549904" y="2514600"/>
            <a:ext cx="22124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/>
              <a:t>Fairfield 861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442714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5954"/>
            <a:ext cx="6111875" cy="135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14890" y="1447800"/>
            <a:ext cx="62824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Departed 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embers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514890" y="2371130"/>
            <a:ext cx="6409910" cy="830997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algn="ctr"/>
            <a:r>
              <a:rPr lang="en-US" sz="2800" dirty="0" smtClean="0"/>
              <a:t>  </a:t>
            </a:r>
            <a:endParaRPr lang="en-US" dirty="0" smtClean="0"/>
          </a:p>
          <a:p>
            <a:pPr algn="ctr"/>
            <a:endParaRPr lang="en-US" sz="2000" dirty="0" smtClean="0"/>
          </a:p>
        </p:txBody>
      </p:sp>
      <p:sp>
        <p:nvSpPr>
          <p:cNvPr id="2" name="Rectangle 1"/>
          <p:cNvSpPr/>
          <p:nvPr/>
        </p:nvSpPr>
        <p:spPr>
          <a:xfrm>
            <a:off x="3159570" y="2547257"/>
            <a:ext cx="2993128" cy="224676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/>
              <a:t>Fontana 863</a:t>
            </a:r>
          </a:p>
          <a:p>
            <a:pPr algn="ctr"/>
            <a:endParaRPr lang="en-US" sz="2800" dirty="0"/>
          </a:p>
          <a:p>
            <a:pPr algn="ctr"/>
            <a:r>
              <a:rPr lang="en-US" sz="2800" dirty="0" smtClean="0"/>
              <a:t>John Allen</a:t>
            </a:r>
          </a:p>
          <a:p>
            <a:pPr algn="ctr"/>
            <a:r>
              <a:rPr lang="en-US" sz="2800" dirty="0" smtClean="0"/>
              <a:t>Eleanor Cordova</a:t>
            </a:r>
          </a:p>
          <a:p>
            <a:pPr algn="ctr"/>
            <a:r>
              <a:rPr lang="en-US" sz="2800" dirty="0" smtClean="0"/>
              <a:t>Richard </a:t>
            </a:r>
            <a:r>
              <a:rPr lang="en-US" sz="2800" dirty="0" err="1" smtClean="0"/>
              <a:t>Grossklas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037978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5954"/>
            <a:ext cx="6111875" cy="135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14890" y="1447800"/>
            <a:ext cx="62824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Departed 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embers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22337" y="2209799"/>
            <a:ext cx="7467600" cy="5386090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algn="ctr"/>
            <a:r>
              <a:rPr lang="en-US" sz="2800" dirty="0" smtClean="0"/>
              <a:t>  </a:t>
            </a:r>
          </a:p>
          <a:p>
            <a:pPr algn="ctr"/>
            <a:endParaRPr lang="en-US" sz="2800" dirty="0" smtClean="0"/>
          </a:p>
          <a:p>
            <a:pPr algn="ctr"/>
            <a:r>
              <a:rPr lang="en-US" sz="2000" dirty="0" smtClean="0"/>
              <a:t>Jack R Beatty</a:t>
            </a:r>
            <a:endParaRPr lang="en-US" sz="2000" dirty="0"/>
          </a:p>
          <a:p>
            <a:pPr algn="ctr"/>
            <a:r>
              <a:rPr lang="en-US" sz="2000" dirty="0" smtClean="0"/>
              <a:t>Pamela R Borrego</a:t>
            </a:r>
            <a:endParaRPr lang="en-US" sz="2000" dirty="0"/>
          </a:p>
          <a:p>
            <a:pPr algn="ctr"/>
            <a:r>
              <a:rPr lang="en-US" sz="2000" dirty="0" smtClean="0"/>
              <a:t>Gary Decker</a:t>
            </a:r>
            <a:endParaRPr lang="en-US" sz="2000" dirty="0"/>
          </a:p>
          <a:p>
            <a:pPr algn="ctr"/>
            <a:r>
              <a:rPr lang="en-US" sz="2000" dirty="0" smtClean="0"/>
              <a:t>Marjorie L Dillard</a:t>
            </a:r>
            <a:endParaRPr lang="en-US" sz="2000" dirty="0"/>
          </a:p>
          <a:p>
            <a:pPr algn="ctr"/>
            <a:r>
              <a:rPr lang="en-US" sz="2000" dirty="0" smtClean="0"/>
              <a:t>Joseph F Gonzales</a:t>
            </a:r>
            <a:endParaRPr lang="en-US" sz="2000" dirty="0"/>
          </a:p>
          <a:p>
            <a:pPr algn="ctr"/>
            <a:endParaRPr lang="en-US" sz="2000" dirty="0" smtClean="0"/>
          </a:p>
          <a:p>
            <a:pPr algn="ctr"/>
            <a:endParaRPr lang="en-US" sz="2000" dirty="0"/>
          </a:p>
          <a:p>
            <a:pPr algn="ctr"/>
            <a:endParaRPr lang="en-US" sz="2000" dirty="0" smtClean="0"/>
          </a:p>
          <a:p>
            <a:pPr algn="ctr"/>
            <a:endParaRPr lang="en-US" sz="2000" dirty="0"/>
          </a:p>
          <a:p>
            <a:pPr algn="ctr"/>
            <a:endParaRPr lang="en-US" sz="2000" dirty="0" smtClean="0"/>
          </a:p>
          <a:p>
            <a:pPr algn="ctr"/>
            <a:endParaRPr lang="en-US" sz="2000" dirty="0"/>
          </a:p>
          <a:p>
            <a:pPr algn="ctr"/>
            <a:endParaRPr lang="en-US" sz="2000" dirty="0" smtClean="0"/>
          </a:p>
          <a:p>
            <a:pPr algn="ctr"/>
            <a:endParaRPr lang="en-US" sz="2000" dirty="0"/>
          </a:p>
          <a:p>
            <a:pPr algn="ctr"/>
            <a:endParaRPr lang="en-US" sz="2000" dirty="0" smtClean="0"/>
          </a:p>
          <a:p>
            <a:pPr algn="ctr"/>
            <a:endParaRPr lang="en-US" sz="2000" dirty="0" smtClean="0"/>
          </a:p>
          <a:p>
            <a:pPr algn="ctr"/>
            <a:endParaRPr lang="en-US" sz="2000" dirty="0" smtClean="0"/>
          </a:p>
          <a:p>
            <a:pPr algn="ctr"/>
            <a:endParaRPr lang="en-US" sz="2000" dirty="0"/>
          </a:p>
          <a:p>
            <a:pPr algn="ctr"/>
            <a:r>
              <a:rPr lang="en-US" sz="2000" dirty="0" smtClean="0"/>
              <a:t>Patricia J Green</a:t>
            </a:r>
            <a:endParaRPr lang="en-US" sz="2000" dirty="0"/>
          </a:p>
          <a:p>
            <a:pPr algn="ctr"/>
            <a:r>
              <a:rPr lang="en-US" sz="2000" dirty="0" smtClean="0"/>
              <a:t>Frances Minglana</a:t>
            </a:r>
            <a:endParaRPr lang="en-US" sz="2000" dirty="0"/>
          </a:p>
          <a:p>
            <a:pPr algn="ctr"/>
            <a:r>
              <a:rPr lang="en-US" sz="2000" dirty="0" smtClean="0"/>
              <a:t>Jana Mominee-Mitchell</a:t>
            </a:r>
            <a:endParaRPr lang="en-US" sz="2000" dirty="0"/>
          </a:p>
          <a:p>
            <a:pPr algn="ctr"/>
            <a:r>
              <a:rPr lang="en-US" sz="2000" dirty="0" smtClean="0"/>
              <a:t>Rey Montes</a:t>
            </a:r>
            <a:endParaRPr lang="en-US" sz="2000" dirty="0"/>
          </a:p>
          <a:p>
            <a:pPr algn="ctr"/>
            <a:r>
              <a:rPr lang="en-US" sz="2000" dirty="0" smtClean="0"/>
              <a:t>Dave Stamm</a:t>
            </a:r>
            <a:endParaRPr lang="en-US" sz="2000" dirty="0"/>
          </a:p>
          <a:p>
            <a:pPr algn="ctr"/>
            <a:r>
              <a:rPr lang="en-US" sz="2000" dirty="0" smtClean="0"/>
              <a:t>Harold Whitehead</a:t>
            </a:r>
            <a:endParaRPr lang="en-US" sz="2000" dirty="0"/>
          </a:p>
          <a:p>
            <a:pPr algn="ctr"/>
            <a:endParaRPr lang="en-US" dirty="0" smtClean="0"/>
          </a:p>
          <a:p>
            <a:pPr algn="ctr"/>
            <a:endParaRPr lang="en-US" sz="2000" dirty="0"/>
          </a:p>
        </p:txBody>
      </p:sp>
      <p:sp>
        <p:nvSpPr>
          <p:cNvPr id="3" name="Rectangle 2"/>
          <p:cNvSpPr/>
          <p:nvPr/>
        </p:nvSpPr>
        <p:spPr>
          <a:xfrm>
            <a:off x="3468172" y="2355542"/>
            <a:ext cx="220765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/>
              <a:t>Monterey 0876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39886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5954"/>
            <a:ext cx="6111875" cy="135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14890" y="1447800"/>
            <a:ext cx="62824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Departed 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embers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981200" y="2590800"/>
            <a:ext cx="4953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/>
              <a:t>  </a:t>
            </a:r>
            <a:endParaRPr lang="en-US" sz="2000" dirty="0"/>
          </a:p>
        </p:txBody>
      </p:sp>
      <p:sp>
        <p:nvSpPr>
          <p:cNvPr id="5" name="Rectangle 4"/>
          <p:cNvSpPr/>
          <p:nvPr/>
        </p:nvSpPr>
        <p:spPr>
          <a:xfrm>
            <a:off x="2190523" y="2623455"/>
            <a:ext cx="4953000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/>
              <a:t>  </a:t>
            </a:r>
            <a:r>
              <a:rPr lang="en-US" sz="2800" dirty="0" smtClean="0"/>
              <a:t>Elsinore 1021</a:t>
            </a:r>
          </a:p>
          <a:p>
            <a:pPr algn="ctr"/>
            <a:endParaRPr lang="en-US" sz="2400" dirty="0" smtClean="0"/>
          </a:p>
          <a:p>
            <a:pPr algn="ctr"/>
            <a:r>
              <a:rPr lang="en-US" sz="2400" dirty="0" smtClean="0"/>
              <a:t>Frank Chaves</a:t>
            </a:r>
            <a:endParaRPr lang="en-US" sz="2400" dirty="0"/>
          </a:p>
          <a:p>
            <a:pPr algn="ctr"/>
            <a:r>
              <a:rPr lang="en-US" sz="2400" dirty="0" smtClean="0"/>
              <a:t>Victor A </a:t>
            </a:r>
            <a:r>
              <a:rPr lang="en-US" sz="2400" dirty="0" err="1" smtClean="0"/>
              <a:t>Kelling</a:t>
            </a:r>
            <a:endParaRPr lang="en-US" sz="2400" dirty="0"/>
          </a:p>
          <a:p>
            <a:pPr algn="ctr"/>
            <a:endParaRPr lang="en-US" dirty="0" smtClean="0"/>
          </a:p>
          <a:p>
            <a:pPr algn="ctr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96739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5954"/>
            <a:ext cx="6111875" cy="135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14890" y="1447800"/>
            <a:ext cx="62824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Departed 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embers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79637" y="2590800"/>
            <a:ext cx="4953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/>
              <a:t>  </a:t>
            </a:r>
            <a:endParaRPr lang="en-US" sz="2000" dirty="0"/>
          </a:p>
        </p:txBody>
      </p:sp>
      <p:sp>
        <p:nvSpPr>
          <p:cNvPr id="5" name="Rectangle 4"/>
          <p:cNvSpPr/>
          <p:nvPr/>
        </p:nvSpPr>
        <p:spPr>
          <a:xfrm>
            <a:off x="1992086" y="2590800"/>
            <a:ext cx="4953000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/>
              <a:t>  </a:t>
            </a:r>
            <a:r>
              <a:rPr lang="en-US" sz="2800" dirty="0" smtClean="0"/>
              <a:t>El Centro 1033</a:t>
            </a:r>
          </a:p>
          <a:p>
            <a:pPr algn="ctr"/>
            <a:endParaRPr lang="en-US" sz="2800" dirty="0" smtClean="0"/>
          </a:p>
          <a:p>
            <a:pPr algn="ctr"/>
            <a:r>
              <a:rPr lang="en-US" sz="2000" dirty="0" smtClean="0"/>
              <a:t>Richard Nielsen</a:t>
            </a:r>
            <a:endParaRPr lang="en-US" sz="2000" dirty="0"/>
          </a:p>
          <a:p>
            <a:pPr algn="ctr"/>
            <a:r>
              <a:rPr lang="en-US" sz="2000" dirty="0" smtClean="0"/>
              <a:t>Dwight Osborn</a:t>
            </a:r>
            <a:endParaRPr lang="en-US" sz="2000" dirty="0"/>
          </a:p>
          <a:p>
            <a:pPr algn="ctr"/>
            <a:r>
              <a:rPr lang="en-US" sz="2000" dirty="0" smtClean="0"/>
              <a:t>Glenn Walker</a:t>
            </a:r>
            <a:endParaRPr lang="en-US" sz="2000" dirty="0"/>
          </a:p>
          <a:p>
            <a:pPr algn="ctr"/>
            <a:endParaRPr lang="en-US" dirty="0" smtClean="0"/>
          </a:p>
          <a:p>
            <a:pPr algn="ctr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09521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5954"/>
            <a:ext cx="6111875" cy="135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14890" y="1447800"/>
            <a:ext cx="62824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Departed 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embers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981200" y="2590800"/>
            <a:ext cx="4953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/>
              <a:t>  </a:t>
            </a:r>
            <a:endParaRPr lang="en-US" sz="2000" dirty="0"/>
          </a:p>
        </p:txBody>
      </p:sp>
      <p:sp>
        <p:nvSpPr>
          <p:cNvPr id="5" name="Rectangle 4"/>
          <p:cNvSpPr/>
          <p:nvPr/>
        </p:nvSpPr>
        <p:spPr>
          <a:xfrm>
            <a:off x="1981200" y="2590800"/>
            <a:ext cx="4953000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2800" dirty="0" smtClean="0"/>
          </a:p>
          <a:p>
            <a:pPr algn="ctr"/>
            <a:endParaRPr lang="en-US" sz="2800" dirty="0" smtClean="0"/>
          </a:p>
          <a:p>
            <a:pPr algn="ctr"/>
            <a:endParaRPr lang="en-US" dirty="0" smtClean="0"/>
          </a:p>
          <a:p>
            <a:pPr algn="ctr"/>
            <a:endParaRPr lang="en-US" sz="2000" dirty="0"/>
          </a:p>
        </p:txBody>
      </p:sp>
      <p:sp>
        <p:nvSpPr>
          <p:cNvPr id="8" name="Rectangle 7"/>
          <p:cNvSpPr/>
          <p:nvPr/>
        </p:nvSpPr>
        <p:spPr>
          <a:xfrm>
            <a:off x="2400013" y="2371130"/>
            <a:ext cx="4953000" cy="4124206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algn="ctr"/>
            <a:r>
              <a:rPr lang="en-US" sz="2800" dirty="0" smtClean="0"/>
              <a:t>  </a:t>
            </a:r>
            <a:endParaRPr lang="en-US" dirty="0" smtClean="0"/>
          </a:p>
          <a:p>
            <a:pPr algn="ctr"/>
            <a:endParaRPr lang="en-US" dirty="0" smtClean="0"/>
          </a:p>
          <a:p>
            <a:pPr algn="ctr"/>
            <a:r>
              <a:rPr lang="en-US" dirty="0" err="1" smtClean="0"/>
              <a:t>Melenie</a:t>
            </a:r>
            <a:r>
              <a:rPr lang="en-US" dirty="0"/>
              <a:t>	</a:t>
            </a:r>
            <a:r>
              <a:rPr lang="en-US" dirty="0" smtClean="0"/>
              <a:t>Bodzsar</a:t>
            </a:r>
            <a:endParaRPr lang="en-US" dirty="0"/>
          </a:p>
          <a:p>
            <a:pPr algn="ctr"/>
            <a:r>
              <a:rPr lang="en-US" dirty="0" smtClean="0"/>
              <a:t>Rachel De </a:t>
            </a:r>
            <a:r>
              <a:rPr lang="en-US" dirty="0"/>
              <a:t>La Rosa</a:t>
            </a:r>
          </a:p>
          <a:p>
            <a:pPr algn="ctr"/>
            <a:r>
              <a:rPr lang="en-US" dirty="0" smtClean="0"/>
              <a:t>Lorene Gutierrez</a:t>
            </a:r>
            <a:endParaRPr lang="en-US" dirty="0"/>
          </a:p>
          <a:p>
            <a:pPr algn="ctr"/>
            <a:r>
              <a:rPr lang="en-US" dirty="0"/>
              <a:t>Dorothy	</a:t>
            </a:r>
            <a:r>
              <a:rPr lang="en-US" dirty="0" smtClean="0"/>
              <a:t>Hill</a:t>
            </a:r>
            <a:endParaRPr lang="en-US" dirty="0"/>
          </a:p>
          <a:p>
            <a:pPr algn="ctr"/>
            <a:r>
              <a:rPr lang="en-US" dirty="0" smtClean="0"/>
              <a:t>Janet Koch</a:t>
            </a:r>
            <a:endParaRPr lang="en-US" dirty="0"/>
          </a:p>
          <a:p>
            <a:pPr algn="ctr"/>
            <a:r>
              <a:rPr lang="en-US" dirty="0" smtClean="0"/>
              <a:t>John Gabriel Martinez</a:t>
            </a:r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r>
              <a:rPr lang="en-US" dirty="0"/>
              <a:t>David </a:t>
            </a:r>
            <a:r>
              <a:rPr lang="en-US" dirty="0" smtClean="0"/>
              <a:t>L McDonald</a:t>
            </a:r>
            <a:endParaRPr lang="en-US" dirty="0"/>
          </a:p>
          <a:p>
            <a:pPr algn="ctr"/>
            <a:r>
              <a:rPr lang="en-US" dirty="0" smtClean="0"/>
              <a:t>Jose Olmos</a:t>
            </a:r>
            <a:endParaRPr lang="en-US" dirty="0"/>
          </a:p>
          <a:p>
            <a:pPr algn="ctr"/>
            <a:r>
              <a:rPr lang="en-US" dirty="0" smtClean="0"/>
              <a:t>Ernest </a:t>
            </a:r>
            <a:r>
              <a:rPr lang="en-US" dirty="0" err="1" smtClean="0"/>
              <a:t>Orona</a:t>
            </a:r>
            <a:endParaRPr lang="en-US" dirty="0"/>
          </a:p>
          <a:p>
            <a:pPr algn="ctr"/>
            <a:r>
              <a:rPr lang="en-US" dirty="0" smtClean="0"/>
              <a:t>Richard Ramos</a:t>
            </a:r>
            <a:endParaRPr lang="en-US" dirty="0"/>
          </a:p>
          <a:p>
            <a:pPr algn="ctr"/>
            <a:r>
              <a:rPr lang="en-US" dirty="0" smtClean="0"/>
              <a:t>Ernie </a:t>
            </a:r>
            <a:r>
              <a:rPr lang="en-US" dirty="0" err="1" smtClean="0"/>
              <a:t>Ravago</a:t>
            </a:r>
            <a:endParaRPr lang="en-US" dirty="0"/>
          </a:p>
          <a:p>
            <a:pPr algn="ctr"/>
            <a:r>
              <a:rPr lang="en-US" dirty="0" smtClean="0"/>
              <a:t>Val Rodriguez</a:t>
            </a:r>
            <a:endParaRPr lang="en-US" dirty="0"/>
          </a:p>
          <a:p>
            <a:pPr algn="ctr"/>
            <a:endParaRPr lang="en-US" dirty="0" smtClean="0"/>
          </a:p>
        </p:txBody>
      </p:sp>
      <p:sp>
        <p:nvSpPr>
          <p:cNvPr id="3" name="Rectangle 2"/>
          <p:cNvSpPr/>
          <p:nvPr/>
        </p:nvSpPr>
        <p:spPr>
          <a:xfrm>
            <a:off x="3796599" y="2436911"/>
            <a:ext cx="211628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/>
              <a:t>El Monte 1097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53522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5954"/>
            <a:ext cx="6111875" cy="135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14890" y="1447800"/>
            <a:ext cx="62824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Departed 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embers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79634" y="2634343"/>
            <a:ext cx="4953000" cy="38779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/>
              <a:t>Red Rock 252</a:t>
            </a:r>
          </a:p>
          <a:p>
            <a:pPr algn="ctr"/>
            <a:endParaRPr lang="en-US" dirty="0" smtClean="0"/>
          </a:p>
          <a:p>
            <a:pPr algn="ctr"/>
            <a:r>
              <a:rPr lang="en-US" sz="2000" dirty="0" smtClean="0"/>
              <a:t>H Joanne Cooper</a:t>
            </a:r>
          </a:p>
          <a:p>
            <a:pPr algn="ctr"/>
            <a:r>
              <a:rPr lang="en-US" sz="2000" dirty="0" smtClean="0"/>
              <a:t>William  Galvez</a:t>
            </a:r>
          </a:p>
          <a:p>
            <a:pPr algn="ctr"/>
            <a:r>
              <a:rPr lang="en-US" sz="2000" dirty="0" smtClean="0"/>
              <a:t>George M Hanson</a:t>
            </a:r>
          </a:p>
          <a:p>
            <a:pPr algn="ctr"/>
            <a:r>
              <a:rPr lang="en-US" sz="2000" dirty="0" smtClean="0"/>
              <a:t>Ralph  </a:t>
            </a:r>
            <a:r>
              <a:rPr lang="en-US" sz="2000" dirty="0" err="1" smtClean="0"/>
              <a:t>Labarbera</a:t>
            </a:r>
            <a:endParaRPr lang="en-US" sz="2000" dirty="0" smtClean="0"/>
          </a:p>
          <a:p>
            <a:pPr algn="ctr"/>
            <a:r>
              <a:rPr lang="en-US" sz="2000" dirty="0" smtClean="0"/>
              <a:t>Edward  Pedro</a:t>
            </a:r>
          </a:p>
          <a:p>
            <a:pPr algn="ctr"/>
            <a:r>
              <a:rPr lang="en-US" sz="2000" dirty="0" smtClean="0"/>
              <a:t>Joe Rizzo</a:t>
            </a:r>
          </a:p>
          <a:p>
            <a:pPr algn="ctr"/>
            <a:r>
              <a:rPr lang="en-US" sz="2000" dirty="0" smtClean="0"/>
              <a:t>William R Seals</a:t>
            </a:r>
          </a:p>
          <a:p>
            <a:pPr algn="ctr"/>
            <a:r>
              <a:rPr lang="en-US" sz="2000" dirty="0" smtClean="0"/>
              <a:t>Gloria Snyder</a:t>
            </a:r>
          </a:p>
          <a:p>
            <a:pPr algn="ctr"/>
            <a:r>
              <a:rPr lang="en-US" sz="2000" dirty="0" smtClean="0"/>
              <a:t>Michael Storm</a:t>
            </a:r>
          </a:p>
          <a:p>
            <a:pPr algn="ctr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7859460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5954"/>
            <a:ext cx="6111875" cy="135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14890" y="1447800"/>
            <a:ext cx="62824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Departed 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embers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13284" y="2918231"/>
            <a:ext cx="4953000" cy="1661993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algn="ctr"/>
            <a:r>
              <a:rPr lang="en-US" sz="2800" dirty="0" smtClean="0"/>
              <a:t>  </a:t>
            </a:r>
            <a:endParaRPr lang="en-US" sz="2800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sz="2000" dirty="0"/>
          </a:p>
        </p:txBody>
      </p:sp>
      <p:sp>
        <p:nvSpPr>
          <p:cNvPr id="3" name="Rectangle 2"/>
          <p:cNvSpPr/>
          <p:nvPr/>
        </p:nvSpPr>
        <p:spPr>
          <a:xfrm>
            <a:off x="3690164" y="2414827"/>
            <a:ext cx="19319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/>
              <a:t>Dixon 1120</a:t>
            </a:r>
            <a:endParaRPr lang="en-US" sz="2800" dirty="0"/>
          </a:p>
        </p:txBody>
      </p:sp>
      <p:sp>
        <p:nvSpPr>
          <p:cNvPr id="4" name="Rectangle 3"/>
          <p:cNvSpPr/>
          <p:nvPr/>
        </p:nvSpPr>
        <p:spPr>
          <a:xfrm>
            <a:off x="2514600" y="3124200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dirty="0" smtClean="0"/>
              <a:t>Pat Burley</a:t>
            </a:r>
            <a:endParaRPr lang="en-US" dirty="0"/>
          </a:p>
          <a:p>
            <a:pPr algn="ctr"/>
            <a:r>
              <a:rPr lang="en-US" dirty="0" smtClean="0"/>
              <a:t>Kenneth Carpenter</a:t>
            </a:r>
            <a:endParaRPr lang="en-US" dirty="0"/>
          </a:p>
          <a:p>
            <a:pPr algn="ctr"/>
            <a:r>
              <a:rPr lang="en-US" dirty="0" smtClean="0"/>
              <a:t>Hal Hanna</a:t>
            </a:r>
            <a:endParaRPr lang="en-US" dirty="0"/>
          </a:p>
          <a:p>
            <a:pPr algn="ctr"/>
            <a:r>
              <a:rPr lang="en-US" dirty="0" smtClean="0"/>
              <a:t>Herb Patmore</a:t>
            </a:r>
            <a:endParaRPr lang="en-US" dirty="0"/>
          </a:p>
          <a:p>
            <a:pPr algn="ctr"/>
            <a:r>
              <a:rPr lang="en-US" dirty="0" smtClean="0"/>
              <a:t>Jim Scribner</a:t>
            </a:r>
            <a:endParaRPr lang="en-US" dirty="0"/>
          </a:p>
          <a:p>
            <a:pPr algn="ctr"/>
            <a:r>
              <a:rPr lang="en-US" dirty="0" smtClean="0"/>
              <a:t>Clifford Watt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0111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5954"/>
            <a:ext cx="6111875" cy="135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14890" y="1447800"/>
            <a:ext cx="62824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Departed 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embers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13284" y="2918231"/>
            <a:ext cx="4953000" cy="1661993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algn="ctr"/>
            <a:r>
              <a:rPr lang="en-US" sz="2800" dirty="0" smtClean="0"/>
              <a:t>  </a:t>
            </a:r>
            <a:endParaRPr lang="en-US" sz="2800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sz="2000" dirty="0"/>
          </a:p>
        </p:txBody>
      </p:sp>
      <p:sp>
        <p:nvSpPr>
          <p:cNvPr id="3" name="Rectangle 2"/>
          <p:cNvSpPr/>
          <p:nvPr/>
        </p:nvSpPr>
        <p:spPr>
          <a:xfrm>
            <a:off x="3085804" y="2396983"/>
            <a:ext cx="31406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/>
              <a:t>Ebbett’s Pass 1123</a:t>
            </a:r>
            <a:endParaRPr lang="en-US" sz="2800" dirty="0"/>
          </a:p>
        </p:txBody>
      </p:sp>
      <p:sp>
        <p:nvSpPr>
          <p:cNvPr id="4" name="Rectangle 3"/>
          <p:cNvSpPr/>
          <p:nvPr/>
        </p:nvSpPr>
        <p:spPr>
          <a:xfrm>
            <a:off x="2370134" y="3135086"/>
            <a:ext cx="4572000" cy="313932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000" dirty="0" smtClean="0"/>
              <a:t>Al Anton</a:t>
            </a:r>
            <a:endParaRPr lang="en-US" sz="2000" dirty="0"/>
          </a:p>
          <a:p>
            <a:pPr algn="ctr"/>
            <a:r>
              <a:rPr lang="en-US" sz="2000" dirty="0" smtClean="0"/>
              <a:t>Dale </a:t>
            </a:r>
            <a:r>
              <a:rPr lang="en-US" sz="2000" dirty="0" err="1" smtClean="0"/>
              <a:t>Asten</a:t>
            </a:r>
            <a:endParaRPr lang="en-US" sz="2000" dirty="0"/>
          </a:p>
          <a:p>
            <a:pPr algn="ctr"/>
            <a:r>
              <a:rPr lang="en-US" sz="2000" dirty="0" smtClean="0"/>
              <a:t>Christopher M Birnbaum</a:t>
            </a:r>
            <a:endParaRPr lang="en-US" sz="2000" dirty="0"/>
          </a:p>
          <a:p>
            <a:pPr algn="ctr"/>
            <a:r>
              <a:rPr lang="en-US" sz="2000" dirty="0" smtClean="0"/>
              <a:t>Don N Christianson</a:t>
            </a:r>
            <a:endParaRPr lang="en-US" sz="2000" dirty="0"/>
          </a:p>
          <a:p>
            <a:pPr algn="ctr"/>
            <a:r>
              <a:rPr lang="en-US" sz="2000" dirty="0" smtClean="0"/>
              <a:t>Rand </a:t>
            </a:r>
            <a:r>
              <a:rPr lang="en-US" sz="2000" dirty="0" err="1" smtClean="0"/>
              <a:t>Claussen</a:t>
            </a:r>
            <a:endParaRPr lang="en-US" sz="2000" dirty="0"/>
          </a:p>
          <a:p>
            <a:pPr algn="ctr"/>
            <a:r>
              <a:rPr lang="en-US" sz="2000" dirty="0" smtClean="0"/>
              <a:t>Glenn Gardner</a:t>
            </a:r>
            <a:endParaRPr lang="en-US" sz="2000" dirty="0"/>
          </a:p>
          <a:p>
            <a:pPr algn="ctr"/>
            <a:r>
              <a:rPr lang="en-US" sz="2000" dirty="0" smtClean="0"/>
              <a:t>Robert Painter</a:t>
            </a:r>
            <a:endParaRPr lang="en-US" sz="2000" dirty="0"/>
          </a:p>
          <a:p>
            <a:pPr algn="ctr"/>
            <a:r>
              <a:rPr lang="en-US" sz="2000" dirty="0" smtClean="0"/>
              <a:t>Robert F Peterson</a:t>
            </a:r>
            <a:endParaRPr lang="en-US" sz="2000" dirty="0"/>
          </a:p>
          <a:p>
            <a:pPr algn="ctr"/>
            <a:r>
              <a:rPr lang="en-US" sz="2000" dirty="0" smtClean="0"/>
              <a:t>Carl </a:t>
            </a:r>
            <a:r>
              <a:rPr lang="en-US" sz="2000" dirty="0" err="1" smtClean="0"/>
              <a:t>Schelbert</a:t>
            </a:r>
            <a:endParaRPr lang="en-US" sz="2000" dirty="0"/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7747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5954"/>
            <a:ext cx="6111875" cy="135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14890" y="1447800"/>
            <a:ext cx="62824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Departed 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embers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13284" y="2918231"/>
            <a:ext cx="4953000" cy="1661993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algn="ctr"/>
            <a:r>
              <a:rPr lang="en-US" sz="2800" dirty="0" smtClean="0"/>
              <a:t>  </a:t>
            </a:r>
            <a:endParaRPr lang="en-US" sz="2800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sz="2000" dirty="0"/>
          </a:p>
        </p:txBody>
      </p:sp>
      <p:sp>
        <p:nvSpPr>
          <p:cNvPr id="3" name="Rectangle 2"/>
          <p:cNvSpPr/>
          <p:nvPr/>
        </p:nvSpPr>
        <p:spPr>
          <a:xfrm>
            <a:off x="3381204" y="2395011"/>
            <a:ext cx="25498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/>
              <a:t>Yuba City 1204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-54429" y="3088105"/>
            <a:ext cx="9220200" cy="5632311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algn="ctr"/>
            <a:r>
              <a:rPr lang="en-US" dirty="0" smtClean="0"/>
              <a:t>Gene </a:t>
            </a:r>
            <a:r>
              <a:rPr lang="en-US" dirty="0" err="1" smtClean="0"/>
              <a:t>Bellisario</a:t>
            </a:r>
            <a:endParaRPr lang="en-US" dirty="0"/>
          </a:p>
          <a:p>
            <a:pPr algn="ctr"/>
            <a:r>
              <a:rPr lang="en-US" dirty="0" smtClean="0"/>
              <a:t>Kevin Candler</a:t>
            </a:r>
            <a:endParaRPr lang="en-US" dirty="0"/>
          </a:p>
          <a:p>
            <a:pPr algn="ctr"/>
            <a:r>
              <a:rPr lang="en-US" dirty="0" smtClean="0"/>
              <a:t>Alfred E Clark</a:t>
            </a:r>
            <a:endParaRPr lang="en-US" dirty="0"/>
          </a:p>
          <a:p>
            <a:pPr algn="ctr"/>
            <a:r>
              <a:rPr lang="en-US" dirty="0" smtClean="0"/>
              <a:t>Dale Deeds</a:t>
            </a:r>
            <a:endParaRPr lang="en-US" dirty="0"/>
          </a:p>
          <a:p>
            <a:pPr algn="ctr"/>
            <a:r>
              <a:rPr lang="en-US" dirty="0"/>
              <a:t>Edith </a:t>
            </a:r>
            <a:r>
              <a:rPr lang="en-US" dirty="0" smtClean="0"/>
              <a:t>Edie Dennis</a:t>
            </a:r>
            <a:endParaRPr lang="en-US" dirty="0"/>
          </a:p>
          <a:p>
            <a:pPr algn="ctr"/>
            <a:r>
              <a:rPr lang="en-US" dirty="0" smtClean="0"/>
              <a:t>Charles Dorsey</a:t>
            </a:r>
            <a:endParaRPr lang="en-US" dirty="0"/>
          </a:p>
          <a:p>
            <a:pPr algn="ctr"/>
            <a:r>
              <a:rPr lang="en-US" dirty="0" smtClean="0"/>
              <a:t>David E Emmons</a:t>
            </a:r>
            <a:endParaRPr lang="en-US" dirty="0"/>
          </a:p>
          <a:p>
            <a:pPr algn="ctr"/>
            <a:r>
              <a:rPr lang="en-US" dirty="0" smtClean="0"/>
              <a:t>Colleen </a:t>
            </a:r>
            <a:r>
              <a:rPr lang="en-US" dirty="0" err="1" smtClean="0"/>
              <a:t>Evich</a:t>
            </a:r>
            <a:endParaRPr lang="en-US" dirty="0"/>
          </a:p>
          <a:p>
            <a:pPr algn="ctr"/>
            <a:r>
              <a:rPr lang="en-US" dirty="0" smtClean="0"/>
              <a:t>Nick </a:t>
            </a:r>
            <a:r>
              <a:rPr lang="en-US" dirty="0" err="1" smtClean="0"/>
              <a:t>Eytcheson</a:t>
            </a:r>
            <a:endParaRPr lang="en-US" dirty="0"/>
          </a:p>
          <a:p>
            <a:pPr algn="ctr"/>
            <a:r>
              <a:rPr lang="en-US" dirty="0" smtClean="0"/>
              <a:t>Ed Foley</a:t>
            </a:r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r>
              <a:rPr lang="en-US" dirty="0" smtClean="0"/>
              <a:t>Mike </a:t>
            </a:r>
            <a:r>
              <a:rPr lang="en-US" dirty="0" err="1" smtClean="0"/>
              <a:t>Gildemeister</a:t>
            </a:r>
            <a:endParaRPr lang="en-US" dirty="0"/>
          </a:p>
          <a:p>
            <a:pPr algn="ctr"/>
            <a:r>
              <a:rPr lang="en-US" dirty="0" err="1" smtClean="0"/>
              <a:t>Ld</a:t>
            </a:r>
            <a:r>
              <a:rPr lang="en-US" dirty="0" smtClean="0"/>
              <a:t> Hake</a:t>
            </a:r>
            <a:endParaRPr lang="en-US" dirty="0"/>
          </a:p>
          <a:p>
            <a:pPr algn="ctr"/>
            <a:r>
              <a:rPr lang="en-US" dirty="0" smtClean="0"/>
              <a:t>David V </a:t>
            </a:r>
            <a:r>
              <a:rPr lang="en-US" dirty="0" err="1" smtClean="0"/>
              <a:t>Harger</a:t>
            </a:r>
            <a:endParaRPr lang="en-US" dirty="0" smtClean="0"/>
          </a:p>
          <a:p>
            <a:pPr algn="ctr"/>
            <a:r>
              <a:rPr lang="en-US" dirty="0" smtClean="0"/>
              <a:t>Teresa </a:t>
            </a:r>
            <a:r>
              <a:rPr lang="en-US" dirty="0" err="1" smtClean="0"/>
              <a:t>Hellberg</a:t>
            </a:r>
            <a:endParaRPr lang="en-US" dirty="0"/>
          </a:p>
          <a:p>
            <a:pPr algn="ctr"/>
            <a:r>
              <a:rPr lang="en-US" dirty="0" smtClean="0"/>
              <a:t>Patricia </a:t>
            </a:r>
            <a:r>
              <a:rPr lang="en-US" dirty="0" err="1" smtClean="0"/>
              <a:t>Hight</a:t>
            </a:r>
            <a:endParaRPr lang="en-US" dirty="0"/>
          </a:p>
          <a:p>
            <a:pPr algn="ctr"/>
            <a:r>
              <a:rPr lang="en-US" dirty="0" smtClean="0"/>
              <a:t>Harold L</a:t>
            </a:r>
            <a:r>
              <a:rPr lang="en-US" dirty="0"/>
              <a:t>	Hill</a:t>
            </a:r>
          </a:p>
          <a:p>
            <a:pPr algn="ctr"/>
            <a:r>
              <a:rPr lang="en-US" dirty="0" smtClean="0"/>
              <a:t>Robert L</a:t>
            </a:r>
            <a:r>
              <a:rPr lang="en-US" dirty="0"/>
              <a:t>	Hovey</a:t>
            </a:r>
          </a:p>
          <a:p>
            <a:pPr algn="ctr"/>
            <a:r>
              <a:rPr lang="en-US" dirty="0" err="1" smtClean="0"/>
              <a:t>Glenndyn</a:t>
            </a:r>
            <a:r>
              <a:rPr lang="en-US" dirty="0" smtClean="0"/>
              <a:t> Johnson</a:t>
            </a:r>
            <a:endParaRPr lang="en-US" dirty="0"/>
          </a:p>
          <a:p>
            <a:pPr algn="ctr"/>
            <a:r>
              <a:rPr lang="en-US" dirty="0" smtClean="0"/>
              <a:t>Shirley Johnson</a:t>
            </a:r>
            <a:endParaRPr lang="en-US" dirty="0"/>
          </a:p>
          <a:p>
            <a:pPr algn="ctr"/>
            <a:r>
              <a:rPr lang="en-US" dirty="0" smtClean="0"/>
              <a:t>Mohammed Khan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1633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5954"/>
            <a:ext cx="6111875" cy="135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14890" y="1447800"/>
            <a:ext cx="62824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Departed 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embers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13284" y="2918231"/>
            <a:ext cx="4953000" cy="1661993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algn="ctr"/>
            <a:r>
              <a:rPr lang="en-US" sz="2800" dirty="0" smtClean="0"/>
              <a:t>  </a:t>
            </a:r>
            <a:endParaRPr lang="en-US" sz="2800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sz="2000" dirty="0"/>
          </a:p>
        </p:txBody>
      </p:sp>
      <p:sp>
        <p:nvSpPr>
          <p:cNvPr id="3" name="Rectangle 2"/>
          <p:cNvSpPr/>
          <p:nvPr/>
        </p:nvSpPr>
        <p:spPr>
          <a:xfrm>
            <a:off x="3381204" y="2395011"/>
            <a:ext cx="25498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/>
              <a:t>Yuba City 1204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46034" y="3088105"/>
            <a:ext cx="9220200" cy="3139321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algn="ctr"/>
            <a:r>
              <a:rPr lang="en-US" dirty="0" err="1" smtClean="0"/>
              <a:t>Merl</a:t>
            </a:r>
            <a:r>
              <a:rPr lang="en-US" dirty="0" smtClean="0"/>
              <a:t> Larson</a:t>
            </a:r>
            <a:endParaRPr lang="en-US" dirty="0"/>
          </a:p>
          <a:p>
            <a:pPr algn="ctr"/>
            <a:r>
              <a:rPr lang="en-US" dirty="0" smtClean="0"/>
              <a:t>Patricia A </a:t>
            </a:r>
            <a:r>
              <a:rPr lang="en-US" dirty="0" err="1" smtClean="0"/>
              <a:t>Lauff</a:t>
            </a:r>
            <a:endParaRPr lang="en-US" dirty="0"/>
          </a:p>
          <a:p>
            <a:pPr algn="ctr"/>
            <a:r>
              <a:rPr lang="en-US" dirty="0" smtClean="0"/>
              <a:t>Barbara A McCarty</a:t>
            </a:r>
            <a:endParaRPr lang="en-US" dirty="0"/>
          </a:p>
          <a:p>
            <a:pPr algn="ctr"/>
            <a:r>
              <a:rPr lang="en-US" dirty="0" smtClean="0"/>
              <a:t>Nancy McConnell</a:t>
            </a:r>
            <a:endParaRPr lang="en-US" dirty="0"/>
          </a:p>
          <a:p>
            <a:pPr algn="ctr"/>
            <a:r>
              <a:rPr lang="en-US" dirty="0" err="1" smtClean="0"/>
              <a:t>Noal</a:t>
            </a:r>
            <a:r>
              <a:rPr lang="en-US" dirty="0" smtClean="0"/>
              <a:t> Miles</a:t>
            </a:r>
            <a:endParaRPr lang="en-US" dirty="0"/>
          </a:p>
          <a:p>
            <a:pPr algn="ctr"/>
            <a:r>
              <a:rPr lang="en-US" dirty="0" smtClean="0"/>
              <a:t>Lewis Patterson</a:t>
            </a:r>
            <a:endParaRPr lang="en-US" dirty="0"/>
          </a:p>
          <a:p>
            <a:pPr algn="ctr"/>
            <a:r>
              <a:rPr lang="en-US" dirty="0"/>
              <a:t>Kenneth	</a:t>
            </a:r>
            <a:r>
              <a:rPr lang="en-US" dirty="0" smtClean="0"/>
              <a:t>Perry</a:t>
            </a:r>
            <a:endParaRPr lang="en-US" dirty="0"/>
          </a:p>
          <a:p>
            <a:pPr algn="ctr"/>
            <a:r>
              <a:rPr lang="en-US" dirty="0" smtClean="0"/>
              <a:t>Robert M Powell</a:t>
            </a:r>
            <a:endParaRPr lang="en-US" dirty="0"/>
          </a:p>
          <a:p>
            <a:pPr algn="ctr"/>
            <a:r>
              <a:rPr lang="en-US" dirty="0" smtClean="0"/>
              <a:t>Ray Reece</a:t>
            </a:r>
            <a:endParaRPr lang="en-US" dirty="0"/>
          </a:p>
          <a:p>
            <a:pPr algn="ctr"/>
            <a:r>
              <a:rPr lang="en-US" dirty="0" smtClean="0"/>
              <a:t>John P Rose</a:t>
            </a:r>
          </a:p>
          <a:p>
            <a:pPr algn="ctr"/>
            <a:endParaRPr lang="en-US" dirty="0"/>
          </a:p>
          <a:p>
            <a:pPr algn="ctr"/>
            <a:r>
              <a:rPr lang="en-US" dirty="0" smtClean="0"/>
              <a:t>Gloria </a:t>
            </a:r>
            <a:r>
              <a:rPr lang="en-US" dirty="0" err="1" smtClean="0"/>
              <a:t>Sebilian</a:t>
            </a:r>
            <a:r>
              <a:rPr lang="en-US" dirty="0" smtClean="0"/>
              <a:t> </a:t>
            </a:r>
          </a:p>
          <a:p>
            <a:pPr algn="ctr"/>
            <a:r>
              <a:rPr lang="en-US" dirty="0" smtClean="0"/>
              <a:t>Virginia E </a:t>
            </a:r>
            <a:r>
              <a:rPr lang="en-US" dirty="0" err="1" smtClean="0"/>
              <a:t>Seif</a:t>
            </a:r>
            <a:endParaRPr lang="en-US" dirty="0"/>
          </a:p>
          <a:p>
            <a:pPr algn="ctr"/>
            <a:r>
              <a:rPr lang="en-US" dirty="0" smtClean="0"/>
              <a:t>Dean E Sellers</a:t>
            </a:r>
            <a:endParaRPr lang="en-US" dirty="0"/>
          </a:p>
          <a:p>
            <a:pPr algn="ctr"/>
            <a:r>
              <a:rPr lang="en-US" dirty="0"/>
              <a:t>Kathryn	</a:t>
            </a:r>
            <a:r>
              <a:rPr lang="en-US" dirty="0" smtClean="0"/>
              <a:t>L </a:t>
            </a:r>
            <a:r>
              <a:rPr lang="en-US" dirty="0" err="1" smtClean="0"/>
              <a:t>Shreves</a:t>
            </a:r>
            <a:endParaRPr lang="en-US" dirty="0"/>
          </a:p>
          <a:p>
            <a:pPr algn="ctr"/>
            <a:r>
              <a:rPr lang="en-US" dirty="0" smtClean="0"/>
              <a:t>J C Trammell</a:t>
            </a:r>
            <a:endParaRPr lang="en-US" dirty="0"/>
          </a:p>
          <a:p>
            <a:pPr algn="ctr"/>
            <a:r>
              <a:rPr lang="en-US" dirty="0" smtClean="0"/>
              <a:t>Steve Treat</a:t>
            </a:r>
            <a:endParaRPr lang="en-US" dirty="0"/>
          </a:p>
          <a:p>
            <a:pPr algn="ctr"/>
            <a:r>
              <a:rPr lang="en-US" dirty="0" smtClean="0"/>
              <a:t>James Upton</a:t>
            </a:r>
            <a:endParaRPr lang="en-US" dirty="0"/>
          </a:p>
          <a:p>
            <a:pPr algn="ctr"/>
            <a:r>
              <a:rPr lang="en-US" dirty="0" smtClean="0"/>
              <a:t>Nadine Webster</a:t>
            </a:r>
            <a:endParaRPr lang="en-US" dirty="0"/>
          </a:p>
          <a:p>
            <a:pPr algn="ctr"/>
            <a:r>
              <a:rPr lang="en-US" dirty="0" smtClean="0"/>
              <a:t>Betty Woods</a:t>
            </a:r>
            <a:endParaRPr lang="en-US" dirty="0"/>
          </a:p>
          <a:p>
            <a:pPr algn="ctr"/>
            <a:r>
              <a:rPr lang="en-US" dirty="0" smtClean="0"/>
              <a:t>Richard </a:t>
            </a:r>
            <a:r>
              <a:rPr lang="en-US" dirty="0" err="1" smtClean="0"/>
              <a:t>Zwald</a:t>
            </a:r>
            <a:endParaRPr lang="en-US" dirty="0"/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3775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5954"/>
            <a:ext cx="6111875" cy="135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14890" y="1447800"/>
            <a:ext cx="62824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Departed 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embers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13284" y="2918231"/>
            <a:ext cx="4953000" cy="1661993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algn="ctr"/>
            <a:r>
              <a:rPr lang="en-US" sz="2800" dirty="0" smtClean="0"/>
              <a:t>  </a:t>
            </a:r>
            <a:endParaRPr lang="en-US" sz="2800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sz="2000" dirty="0"/>
          </a:p>
        </p:txBody>
      </p:sp>
      <p:sp>
        <p:nvSpPr>
          <p:cNvPr id="3" name="Rectangle 2"/>
          <p:cNvSpPr/>
          <p:nvPr/>
        </p:nvSpPr>
        <p:spPr>
          <a:xfrm>
            <a:off x="3428139" y="2395011"/>
            <a:ext cx="24559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/>
              <a:t>Roseville 1293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50153" y="3111734"/>
            <a:ext cx="9220200" cy="1600438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algn="ctr"/>
            <a:r>
              <a:rPr lang="en-US" sz="2000" dirty="0" smtClean="0"/>
              <a:t>Lindy Battles</a:t>
            </a:r>
            <a:endParaRPr lang="en-US" sz="2000" dirty="0"/>
          </a:p>
          <a:p>
            <a:pPr algn="ctr"/>
            <a:r>
              <a:rPr lang="en-US" sz="2000" dirty="0" smtClean="0"/>
              <a:t>Jacquelyn A Cervantes</a:t>
            </a:r>
            <a:endParaRPr lang="en-US" sz="2000" dirty="0"/>
          </a:p>
          <a:p>
            <a:pPr algn="ctr"/>
            <a:r>
              <a:rPr lang="en-US" sz="2000" dirty="0" smtClean="0"/>
              <a:t>Samuel Decarlo</a:t>
            </a:r>
          </a:p>
          <a:p>
            <a:pPr algn="ctr"/>
            <a:r>
              <a:rPr lang="en-US" sz="2000" dirty="0" smtClean="0"/>
              <a:t>Stanley Prebil</a:t>
            </a:r>
            <a:endParaRPr lang="en-US" sz="2000" dirty="0"/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7349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5954"/>
            <a:ext cx="6111875" cy="135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14890" y="1447800"/>
            <a:ext cx="62824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Departed 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embers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13284" y="2918231"/>
            <a:ext cx="4953000" cy="1661993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algn="ctr"/>
            <a:r>
              <a:rPr lang="en-US" sz="2800" dirty="0" smtClean="0"/>
              <a:t>  </a:t>
            </a:r>
            <a:endParaRPr lang="en-US" sz="2800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sz="2000" dirty="0"/>
          </a:p>
        </p:txBody>
      </p:sp>
      <p:sp>
        <p:nvSpPr>
          <p:cNvPr id="3" name="Rectangle 2"/>
          <p:cNvSpPr/>
          <p:nvPr/>
        </p:nvSpPr>
        <p:spPr>
          <a:xfrm>
            <a:off x="3312658" y="2395011"/>
            <a:ext cx="268695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/>
              <a:t>Oceanside 1325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50153" y="3111734"/>
            <a:ext cx="9220200" cy="677108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algn="ctr"/>
            <a:r>
              <a:rPr lang="en-US" sz="2000" dirty="0" smtClean="0"/>
              <a:t>Paul C </a:t>
            </a:r>
            <a:r>
              <a:rPr lang="en-US" sz="2000" dirty="0" err="1" smtClean="0"/>
              <a:t>Katzmark</a:t>
            </a:r>
            <a:endParaRPr lang="en-US" sz="2000" dirty="0"/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0672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5954"/>
            <a:ext cx="6111875" cy="135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14890" y="1447800"/>
            <a:ext cx="62824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Departed 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embers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13284" y="2918231"/>
            <a:ext cx="4953000" cy="1661993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algn="ctr"/>
            <a:r>
              <a:rPr lang="en-US" sz="2800" dirty="0" smtClean="0"/>
              <a:t>  </a:t>
            </a:r>
            <a:endParaRPr lang="en-US" sz="2800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sz="2000" dirty="0"/>
          </a:p>
        </p:txBody>
      </p:sp>
      <p:sp>
        <p:nvSpPr>
          <p:cNvPr id="3" name="Rectangle 2"/>
          <p:cNvSpPr/>
          <p:nvPr/>
        </p:nvSpPr>
        <p:spPr>
          <a:xfrm>
            <a:off x="2914315" y="2395011"/>
            <a:ext cx="348364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/>
              <a:t>Mentone Beach 1335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46038" y="3072119"/>
            <a:ext cx="9220200" cy="677108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algn="ctr"/>
            <a:r>
              <a:rPr lang="en-US" sz="2000" dirty="0" smtClean="0"/>
              <a:t>Harold O </a:t>
            </a:r>
            <a:r>
              <a:rPr lang="en-US" sz="2000" dirty="0" err="1" smtClean="0"/>
              <a:t>Easdale</a:t>
            </a:r>
            <a:endParaRPr lang="en-US" sz="2000" dirty="0"/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3278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5954"/>
            <a:ext cx="6111875" cy="135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14890" y="1447800"/>
            <a:ext cx="62824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Departed 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embers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13284" y="2918231"/>
            <a:ext cx="4953000" cy="1661993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algn="ctr"/>
            <a:r>
              <a:rPr lang="en-US" sz="2800" dirty="0" smtClean="0"/>
              <a:t>  </a:t>
            </a:r>
            <a:endParaRPr lang="en-US" sz="2800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sz="2000" dirty="0"/>
          </a:p>
        </p:txBody>
      </p:sp>
      <p:sp>
        <p:nvSpPr>
          <p:cNvPr id="3" name="Rectangle 2"/>
          <p:cNvSpPr/>
          <p:nvPr/>
        </p:nvSpPr>
        <p:spPr>
          <a:xfrm>
            <a:off x="3511789" y="2395011"/>
            <a:ext cx="228870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/>
              <a:t>Ventura 1394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46038" y="3104476"/>
            <a:ext cx="9220200" cy="2585323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algn="ctr"/>
            <a:r>
              <a:rPr lang="en-US" dirty="0" smtClean="0"/>
              <a:t>Chuck Austin</a:t>
            </a:r>
            <a:endParaRPr lang="en-US" dirty="0"/>
          </a:p>
          <a:p>
            <a:pPr algn="ctr"/>
            <a:r>
              <a:rPr lang="en-US" dirty="0" smtClean="0"/>
              <a:t>Frank Davis</a:t>
            </a:r>
            <a:endParaRPr lang="en-US" dirty="0"/>
          </a:p>
          <a:p>
            <a:pPr algn="ctr"/>
            <a:r>
              <a:rPr lang="en-US" dirty="0" smtClean="0"/>
              <a:t>Fred Dawson</a:t>
            </a:r>
            <a:endParaRPr lang="en-US" dirty="0"/>
          </a:p>
          <a:p>
            <a:pPr algn="ctr"/>
            <a:r>
              <a:rPr lang="en-US" dirty="0" smtClean="0"/>
              <a:t>Neil Harrington</a:t>
            </a:r>
            <a:endParaRPr lang="en-US" dirty="0"/>
          </a:p>
          <a:p>
            <a:pPr algn="ctr"/>
            <a:r>
              <a:rPr lang="en-US" dirty="0" err="1"/>
              <a:t>Blandine</a:t>
            </a:r>
            <a:r>
              <a:rPr lang="en-US" dirty="0"/>
              <a:t>	</a:t>
            </a:r>
            <a:r>
              <a:rPr lang="en-US" dirty="0" smtClean="0"/>
              <a:t> L Legrand</a:t>
            </a:r>
            <a:endParaRPr lang="en-US" dirty="0"/>
          </a:p>
          <a:p>
            <a:pPr algn="ctr"/>
            <a:r>
              <a:rPr lang="en-US" dirty="0" smtClean="0"/>
              <a:t>Robert </a:t>
            </a:r>
            <a:r>
              <a:rPr lang="en-US" dirty="0" err="1" smtClean="0"/>
              <a:t>McClurg</a:t>
            </a:r>
            <a:endParaRPr lang="en-US" dirty="0"/>
          </a:p>
          <a:p>
            <a:pPr algn="ctr"/>
            <a:r>
              <a:rPr lang="en-US" dirty="0" smtClean="0"/>
              <a:t>Tillie L Mendoza</a:t>
            </a:r>
            <a:endParaRPr lang="en-US" dirty="0"/>
          </a:p>
          <a:p>
            <a:pPr algn="ctr"/>
            <a:r>
              <a:rPr lang="en-US" dirty="0" smtClean="0"/>
              <a:t>Ron Ramos</a:t>
            </a:r>
            <a:endParaRPr lang="en-US" dirty="0"/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9130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5954"/>
            <a:ext cx="6111875" cy="135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14890" y="1447800"/>
            <a:ext cx="62824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Departed 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embers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13284" y="2918231"/>
            <a:ext cx="4953000" cy="1661993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algn="ctr"/>
            <a:r>
              <a:rPr lang="en-US" sz="2800" dirty="0" smtClean="0"/>
              <a:t>  </a:t>
            </a:r>
            <a:endParaRPr lang="en-US" sz="2800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sz="2000" dirty="0"/>
          </a:p>
        </p:txBody>
      </p:sp>
      <p:sp>
        <p:nvSpPr>
          <p:cNvPr id="3" name="Rectangle 2"/>
          <p:cNvSpPr/>
          <p:nvPr/>
        </p:nvSpPr>
        <p:spPr>
          <a:xfrm>
            <a:off x="3139154" y="2395011"/>
            <a:ext cx="303397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/>
              <a:t>Pismo Beach 1409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46034" y="2918231"/>
            <a:ext cx="9097966" cy="4062651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algn="ctr"/>
            <a:r>
              <a:rPr lang="en-US" sz="2000" dirty="0" smtClean="0"/>
              <a:t>Benny Alva</a:t>
            </a:r>
            <a:endParaRPr lang="en-US" sz="2000" dirty="0"/>
          </a:p>
          <a:p>
            <a:pPr algn="ctr"/>
            <a:r>
              <a:rPr lang="en-US" sz="2000" dirty="0" smtClean="0"/>
              <a:t>Donna Bare</a:t>
            </a:r>
            <a:endParaRPr lang="en-US" sz="2000" dirty="0"/>
          </a:p>
          <a:p>
            <a:pPr algn="ctr"/>
            <a:r>
              <a:rPr lang="en-US" sz="2000" dirty="0" smtClean="0"/>
              <a:t>Tony </a:t>
            </a:r>
            <a:r>
              <a:rPr lang="en-US" sz="2000" dirty="0" err="1" smtClean="0"/>
              <a:t>Caraveo</a:t>
            </a:r>
            <a:endParaRPr lang="en-US" sz="2000" dirty="0"/>
          </a:p>
          <a:p>
            <a:pPr algn="ctr"/>
            <a:r>
              <a:rPr lang="en-US" sz="2000" dirty="0" smtClean="0"/>
              <a:t>Jose E.A. Cordova</a:t>
            </a:r>
            <a:endParaRPr lang="en-US" sz="2000" dirty="0"/>
          </a:p>
          <a:p>
            <a:pPr algn="ctr"/>
            <a:r>
              <a:rPr lang="en-US" sz="2000" dirty="0" smtClean="0"/>
              <a:t>Forrest Frost</a:t>
            </a:r>
            <a:endParaRPr lang="en-US" sz="2000" dirty="0"/>
          </a:p>
          <a:p>
            <a:pPr algn="ctr"/>
            <a:r>
              <a:rPr lang="en-US" sz="2000" dirty="0" smtClean="0"/>
              <a:t>Steve </a:t>
            </a:r>
            <a:r>
              <a:rPr lang="en-US" sz="2000" dirty="0" err="1" smtClean="0"/>
              <a:t>Hodson</a:t>
            </a:r>
            <a:endParaRPr lang="en-US" sz="2000" dirty="0"/>
          </a:p>
          <a:p>
            <a:pPr algn="ctr"/>
            <a:r>
              <a:rPr lang="en-US" sz="2000" dirty="0" smtClean="0"/>
              <a:t>Mary </a:t>
            </a:r>
            <a:r>
              <a:rPr lang="en-US" sz="2000" dirty="0" err="1" smtClean="0"/>
              <a:t>Lokey</a:t>
            </a:r>
            <a:endParaRPr lang="en-US" sz="2000" dirty="0"/>
          </a:p>
          <a:p>
            <a:pPr algn="ctr"/>
            <a:r>
              <a:rPr lang="en-US" sz="2000" dirty="0" smtClean="0"/>
              <a:t>William Madison</a:t>
            </a:r>
            <a:endParaRPr lang="en-US" sz="2000" dirty="0"/>
          </a:p>
          <a:p>
            <a:pPr algn="ctr"/>
            <a:r>
              <a:rPr lang="en-US" sz="2000" dirty="0" smtClean="0"/>
              <a:t>Philip D Ribeiro</a:t>
            </a:r>
            <a:endParaRPr lang="en-US" sz="2000" dirty="0"/>
          </a:p>
          <a:p>
            <a:pPr algn="ctr"/>
            <a:r>
              <a:rPr lang="en-US" sz="2000" dirty="0" smtClean="0"/>
              <a:t>Roy E Sanders</a:t>
            </a:r>
            <a:endParaRPr lang="en-US" sz="2000" dirty="0"/>
          </a:p>
          <a:p>
            <a:pPr algn="ctr"/>
            <a:r>
              <a:rPr lang="en-US" sz="2000" dirty="0" smtClean="0"/>
              <a:t>Arnold Vieira</a:t>
            </a:r>
            <a:endParaRPr lang="en-US" sz="2000" dirty="0"/>
          </a:p>
          <a:p>
            <a:pPr algn="ctr"/>
            <a:r>
              <a:rPr lang="en-US" sz="2000" dirty="0" smtClean="0"/>
              <a:t>Mark Ward</a:t>
            </a:r>
            <a:endParaRPr lang="en-US" sz="2000" dirty="0"/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4247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5954"/>
            <a:ext cx="6111875" cy="135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14890" y="1447800"/>
            <a:ext cx="62824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Departed 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embers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13284" y="2918231"/>
            <a:ext cx="4953000" cy="1661993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algn="ctr"/>
            <a:r>
              <a:rPr lang="en-US" sz="2800" dirty="0" smtClean="0"/>
              <a:t>  </a:t>
            </a:r>
            <a:endParaRPr lang="en-US" sz="2800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sz="2000" dirty="0"/>
          </a:p>
        </p:txBody>
      </p:sp>
      <p:sp>
        <p:nvSpPr>
          <p:cNvPr id="3" name="Rectangle 2"/>
          <p:cNvSpPr/>
          <p:nvPr/>
        </p:nvSpPr>
        <p:spPr>
          <a:xfrm>
            <a:off x="3802380" y="2395011"/>
            <a:ext cx="17075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/>
              <a:t>Ojai 1417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107157" y="3241395"/>
            <a:ext cx="9097966" cy="1015663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algn="ctr"/>
            <a:r>
              <a:rPr lang="da-DK" sz="2000" dirty="0" smtClean="0"/>
              <a:t>Virgil Art Davis</a:t>
            </a:r>
            <a:endParaRPr lang="da-DK" sz="2000" dirty="0"/>
          </a:p>
          <a:p>
            <a:pPr algn="ctr"/>
            <a:r>
              <a:rPr lang="da-DK" sz="2000" dirty="0" smtClean="0"/>
              <a:t>Del V Ontiveros</a:t>
            </a:r>
            <a:endParaRPr lang="da-DK" sz="2000" dirty="0"/>
          </a:p>
          <a:p>
            <a:pPr algn="ctr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92710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5954"/>
            <a:ext cx="6111875" cy="135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14890" y="1447800"/>
            <a:ext cx="62824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Departed 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embers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79637" y="2634343"/>
            <a:ext cx="4953000" cy="32624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/>
              <a:t>South Sacramento 255</a:t>
            </a:r>
          </a:p>
          <a:p>
            <a:pPr algn="ctr"/>
            <a:endParaRPr lang="en-US" dirty="0" smtClean="0"/>
          </a:p>
          <a:p>
            <a:pPr algn="ctr"/>
            <a:r>
              <a:rPr lang="en-US" sz="2000" dirty="0" smtClean="0"/>
              <a:t>Wayne  </a:t>
            </a:r>
            <a:r>
              <a:rPr lang="en-US" sz="2000" dirty="0" err="1" smtClean="0"/>
              <a:t>Ahrendt</a:t>
            </a:r>
            <a:endParaRPr lang="en-US" sz="2000" dirty="0"/>
          </a:p>
          <a:p>
            <a:pPr algn="ctr"/>
            <a:r>
              <a:rPr lang="en-US" sz="2000" dirty="0" smtClean="0"/>
              <a:t>Ralph  Jones</a:t>
            </a:r>
            <a:endParaRPr lang="en-US" sz="2000" dirty="0"/>
          </a:p>
          <a:p>
            <a:pPr algn="ctr"/>
            <a:r>
              <a:rPr lang="en-US" sz="2000" dirty="0" smtClean="0"/>
              <a:t>Ruby  Phillips</a:t>
            </a:r>
            <a:endParaRPr lang="en-US" sz="2000" dirty="0"/>
          </a:p>
          <a:p>
            <a:pPr algn="ctr"/>
            <a:r>
              <a:rPr lang="en-US" sz="2000" dirty="0" smtClean="0"/>
              <a:t>W G </a:t>
            </a:r>
            <a:r>
              <a:rPr lang="en-US" sz="2000" dirty="0" err="1" smtClean="0"/>
              <a:t>Rippetoe</a:t>
            </a:r>
            <a:endParaRPr lang="en-US" sz="2000" dirty="0"/>
          </a:p>
          <a:p>
            <a:pPr algn="ctr"/>
            <a:r>
              <a:rPr lang="en-US" sz="2000" dirty="0" smtClean="0"/>
              <a:t>Leon H </a:t>
            </a:r>
            <a:r>
              <a:rPr lang="en-US" sz="2000" dirty="0" err="1" smtClean="0"/>
              <a:t>Sievers</a:t>
            </a:r>
            <a:endParaRPr lang="en-US" sz="2000" dirty="0"/>
          </a:p>
          <a:p>
            <a:pPr algn="ctr"/>
            <a:r>
              <a:rPr lang="en-US" sz="2000" dirty="0" smtClean="0"/>
              <a:t>Helen  Smith</a:t>
            </a:r>
            <a:endParaRPr lang="en-US" sz="2000" dirty="0"/>
          </a:p>
          <a:p>
            <a:pPr algn="ctr"/>
            <a:endParaRPr lang="en-US" sz="2000" dirty="0"/>
          </a:p>
          <a:p>
            <a:pPr algn="ctr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48956618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5954"/>
            <a:ext cx="6111875" cy="135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14890" y="1447800"/>
            <a:ext cx="62824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Departed 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embers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13284" y="2918231"/>
            <a:ext cx="4953000" cy="1661993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algn="ctr"/>
            <a:r>
              <a:rPr lang="en-US" sz="2800" dirty="0" smtClean="0"/>
              <a:t>  </a:t>
            </a:r>
            <a:endParaRPr lang="en-US" sz="2800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sz="2000" dirty="0"/>
          </a:p>
        </p:txBody>
      </p:sp>
      <p:sp>
        <p:nvSpPr>
          <p:cNvPr id="3" name="Rectangle 2"/>
          <p:cNvSpPr/>
          <p:nvPr/>
        </p:nvSpPr>
        <p:spPr>
          <a:xfrm>
            <a:off x="3820719" y="2395011"/>
            <a:ext cx="167084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/>
              <a:t>Taft 1431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107157" y="3070304"/>
            <a:ext cx="9097966" cy="707886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algn="ctr"/>
            <a:r>
              <a:rPr lang="en-US" sz="2000" dirty="0" smtClean="0"/>
              <a:t>Martin Duane Dixon</a:t>
            </a:r>
            <a:endParaRPr lang="en-US" sz="2000" dirty="0"/>
          </a:p>
          <a:p>
            <a:pPr algn="ctr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75235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5954"/>
            <a:ext cx="6111875" cy="135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14890" y="1447800"/>
            <a:ext cx="62824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Departed 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embers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13284" y="2918231"/>
            <a:ext cx="4953000" cy="1661993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algn="ctr"/>
            <a:r>
              <a:rPr lang="en-US" sz="2800" dirty="0" smtClean="0"/>
              <a:t>  </a:t>
            </a:r>
            <a:endParaRPr lang="en-US" sz="2800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sz="2000" dirty="0"/>
          </a:p>
        </p:txBody>
      </p:sp>
      <p:sp>
        <p:nvSpPr>
          <p:cNvPr id="3" name="Rectangle 2"/>
          <p:cNvSpPr/>
          <p:nvPr/>
        </p:nvSpPr>
        <p:spPr>
          <a:xfrm>
            <a:off x="3601205" y="2395011"/>
            <a:ext cx="210987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/>
              <a:t>Hemet 1439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107157" y="3070304"/>
            <a:ext cx="9097966" cy="2246769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algn="ctr"/>
            <a:r>
              <a:rPr lang="en-US" sz="2000" dirty="0" smtClean="0"/>
              <a:t>Jerry Hand</a:t>
            </a:r>
            <a:endParaRPr lang="en-US" sz="2000" dirty="0"/>
          </a:p>
          <a:p>
            <a:pPr algn="ctr"/>
            <a:r>
              <a:rPr lang="en-US" sz="2000" dirty="0" smtClean="0"/>
              <a:t>Ernst D </a:t>
            </a:r>
            <a:r>
              <a:rPr lang="en-US" sz="2000" dirty="0" err="1" smtClean="0"/>
              <a:t>Meiner</a:t>
            </a:r>
            <a:endParaRPr lang="en-US" sz="2000" dirty="0"/>
          </a:p>
          <a:p>
            <a:pPr algn="ctr"/>
            <a:r>
              <a:rPr lang="en-US" sz="2000" dirty="0" smtClean="0"/>
              <a:t>Steven W Nichols</a:t>
            </a:r>
            <a:endParaRPr lang="en-US" sz="2000" dirty="0"/>
          </a:p>
          <a:p>
            <a:pPr algn="ctr"/>
            <a:r>
              <a:rPr lang="en-US" sz="2000" dirty="0"/>
              <a:t>Charles	</a:t>
            </a:r>
            <a:r>
              <a:rPr lang="en-US" sz="2000" dirty="0" err="1" smtClean="0"/>
              <a:t>Pejko</a:t>
            </a:r>
            <a:endParaRPr lang="en-US" sz="2000" dirty="0"/>
          </a:p>
          <a:p>
            <a:pPr algn="ctr"/>
            <a:r>
              <a:rPr lang="en-US" sz="2000" dirty="0" smtClean="0"/>
              <a:t>Joe </a:t>
            </a:r>
            <a:r>
              <a:rPr lang="en-US" sz="2000" dirty="0" err="1" smtClean="0"/>
              <a:t>Tirrito</a:t>
            </a:r>
            <a:endParaRPr lang="en-US" sz="2000" dirty="0"/>
          </a:p>
          <a:p>
            <a:pPr algn="ctr"/>
            <a:endParaRPr lang="en-US" sz="2000" dirty="0"/>
          </a:p>
          <a:p>
            <a:pPr algn="ctr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631350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5954"/>
            <a:ext cx="6111875" cy="135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14890" y="1447800"/>
            <a:ext cx="62824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Departed 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embers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13284" y="2918231"/>
            <a:ext cx="4953000" cy="1661993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algn="ctr"/>
            <a:r>
              <a:rPr lang="en-US" sz="2800" dirty="0" smtClean="0"/>
              <a:t>  </a:t>
            </a:r>
            <a:endParaRPr lang="en-US" sz="2800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sz="2000" dirty="0"/>
          </a:p>
        </p:txBody>
      </p:sp>
      <p:sp>
        <p:nvSpPr>
          <p:cNvPr id="3" name="Rectangle 2"/>
          <p:cNvSpPr/>
          <p:nvPr/>
        </p:nvSpPr>
        <p:spPr>
          <a:xfrm>
            <a:off x="3418881" y="2395011"/>
            <a:ext cx="247452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/>
              <a:t>Pittsburg 1475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107157" y="3070304"/>
            <a:ext cx="9097966" cy="1938992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algn="ctr"/>
            <a:r>
              <a:rPr lang="en-US" sz="2000" dirty="0" smtClean="0"/>
              <a:t>Robert Garcia</a:t>
            </a:r>
            <a:endParaRPr lang="en-US" sz="2000" dirty="0"/>
          </a:p>
          <a:p>
            <a:pPr algn="ctr"/>
            <a:r>
              <a:rPr lang="en-US" sz="2000" dirty="0" smtClean="0"/>
              <a:t>Alice Faye Gibson</a:t>
            </a:r>
            <a:endParaRPr lang="en-US" sz="2000" dirty="0"/>
          </a:p>
          <a:p>
            <a:pPr algn="ctr"/>
            <a:r>
              <a:rPr lang="en-US" sz="2000" dirty="0" smtClean="0"/>
              <a:t>Betty </a:t>
            </a:r>
            <a:r>
              <a:rPr lang="en-US" sz="2000" dirty="0" err="1" smtClean="0"/>
              <a:t>Renkin</a:t>
            </a:r>
            <a:endParaRPr lang="en-US" sz="2000" dirty="0"/>
          </a:p>
          <a:p>
            <a:pPr algn="ctr"/>
            <a:r>
              <a:rPr lang="en-US" sz="2000" dirty="0" smtClean="0"/>
              <a:t>Donna Stone</a:t>
            </a:r>
            <a:endParaRPr lang="en-US" sz="2000" dirty="0"/>
          </a:p>
          <a:p>
            <a:pPr algn="ctr"/>
            <a:endParaRPr lang="en-US" sz="2000" dirty="0"/>
          </a:p>
          <a:p>
            <a:pPr algn="ctr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96531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5954"/>
            <a:ext cx="6111875" cy="135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14890" y="1447800"/>
            <a:ext cx="62824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Departed 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embers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13284" y="2918231"/>
            <a:ext cx="4953000" cy="1661993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algn="ctr"/>
            <a:r>
              <a:rPr lang="en-US" sz="2800" dirty="0" smtClean="0"/>
              <a:t>  </a:t>
            </a:r>
            <a:endParaRPr lang="en-US" sz="2800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sz="2000" dirty="0"/>
          </a:p>
        </p:txBody>
      </p:sp>
      <p:sp>
        <p:nvSpPr>
          <p:cNvPr id="3" name="Rectangle 2"/>
          <p:cNvSpPr/>
          <p:nvPr/>
        </p:nvSpPr>
        <p:spPr>
          <a:xfrm>
            <a:off x="2236722" y="2395011"/>
            <a:ext cx="48388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/>
              <a:t>Hayward-Castro Valley 1491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107157" y="3070304"/>
            <a:ext cx="9097966" cy="4401205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algn="ctr"/>
            <a:r>
              <a:rPr lang="en-US" sz="2000" dirty="0" smtClean="0"/>
              <a:t>Donna I</a:t>
            </a:r>
            <a:r>
              <a:rPr lang="en-US" sz="2000" dirty="0"/>
              <a:t>	Alexander</a:t>
            </a:r>
          </a:p>
          <a:p>
            <a:pPr algn="ctr"/>
            <a:r>
              <a:rPr lang="en-US" sz="2000" dirty="0" smtClean="0"/>
              <a:t>Steven </a:t>
            </a:r>
            <a:r>
              <a:rPr lang="en-US" sz="2000" dirty="0" err="1" smtClean="0"/>
              <a:t>Arionus</a:t>
            </a:r>
            <a:endParaRPr lang="en-US" sz="2000" dirty="0"/>
          </a:p>
          <a:p>
            <a:pPr algn="ctr"/>
            <a:r>
              <a:rPr lang="en-US" sz="2000" dirty="0" smtClean="0"/>
              <a:t>Les Dent</a:t>
            </a:r>
            <a:endParaRPr lang="en-US" sz="2000" dirty="0"/>
          </a:p>
          <a:p>
            <a:pPr algn="ctr"/>
            <a:r>
              <a:rPr lang="en-US" sz="2000" dirty="0" smtClean="0"/>
              <a:t>Ruth Galvin</a:t>
            </a:r>
            <a:endParaRPr lang="en-US" sz="2000" dirty="0"/>
          </a:p>
          <a:p>
            <a:pPr algn="ctr"/>
            <a:r>
              <a:rPr lang="en-US" sz="2000" dirty="0" smtClean="0"/>
              <a:t>James Hazelwood</a:t>
            </a:r>
            <a:endParaRPr lang="en-US" sz="2000" dirty="0"/>
          </a:p>
          <a:p>
            <a:pPr algn="ctr"/>
            <a:r>
              <a:rPr lang="en-US" sz="2000" dirty="0" smtClean="0"/>
              <a:t>Marian Jordan</a:t>
            </a:r>
          </a:p>
          <a:p>
            <a:pPr algn="ctr"/>
            <a:endParaRPr lang="en-US" sz="2000" dirty="0"/>
          </a:p>
          <a:p>
            <a:pPr algn="ctr"/>
            <a:endParaRPr lang="en-US" sz="2000" dirty="0" smtClean="0"/>
          </a:p>
          <a:p>
            <a:pPr algn="ctr"/>
            <a:endParaRPr lang="en-US" sz="2000" dirty="0"/>
          </a:p>
          <a:p>
            <a:pPr algn="ctr"/>
            <a:endParaRPr lang="en-US" sz="2000" dirty="0" smtClean="0"/>
          </a:p>
          <a:p>
            <a:pPr algn="ctr"/>
            <a:endParaRPr lang="en-US" sz="2000" dirty="0"/>
          </a:p>
          <a:p>
            <a:pPr algn="ctr"/>
            <a:endParaRPr lang="en-US" sz="2000" dirty="0" smtClean="0"/>
          </a:p>
          <a:p>
            <a:pPr algn="ctr"/>
            <a:endParaRPr lang="en-US" sz="2000" dirty="0"/>
          </a:p>
          <a:p>
            <a:pPr algn="ctr"/>
            <a:endParaRPr lang="en-US" sz="2000" dirty="0" smtClean="0"/>
          </a:p>
          <a:p>
            <a:pPr algn="ctr"/>
            <a:r>
              <a:rPr lang="en-US" sz="2000" dirty="0" smtClean="0"/>
              <a:t>Madelyn </a:t>
            </a:r>
            <a:r>
              <a:rPr lang="en-US" sz="2000" dirty="0" err="1" smtClean="0"/>
              <a:t>Khodaverdian</a:t>
            </a:r>
            <a:endParaRPr lang="en-US" sz="2000" dirty="0"/>
          </a:p>
          <a:p>
            <a:pPr algn="ctr"/>
            <a:r>
              <a:rPr lang="en-US" sz="2000" dirty="0"/>
              <a:t>William	</a:t>
            </a:r>
            <a:r>
              <a:rPr lang="en-US" sz="2000" dirty="0" smtClean="0"/>
              <a:t>Kling</a:t>
            </a:r>
            <a:endParaRPr lang="en-US" sz="2000" dirty="0"/>
          </a:p>
          <a:p>
            <a:pPr algn="ctr"/>
            <a:r>
              <a:rPr lang="en-US" sz="2000" dirty="0" smtClean="0"/>
              <a:t>Steven </a:t>
            </a:r>
            <a:r>
              <a:rPr lang="en-US" sz="2000" dirty="0" err="1" smtClean="0"/>
              <a:t>Pardee</a:t>
            </a:r>
            <a:endParaRPr lang="en-US" sz="2000" dirty="0"/>
          </a:p>
          <a:p>
            <a:pPr algn="ctr"/>
            <a:r>
              <a:rPr lang="en-US" sz="2000" dirty="0"/>
              <a:t>Candice	</a:t>
            </a:r>
            <a:r>
              <a:rPr lang="en-US" sz="2000" dirty="0" smtClean="0"/>
              <a:t> </a:t>
            </a:r>
            <a:r>
              <a:rPr lang="en-US" sz="2000" dirty="0" err="1" smtClean="0"/>
              <a:t>Railsback</a:t>
            </a:r>
            <a:endParaRPr lang="en-US" sz="2000" dirty="0"/>
          </a:p>
          <a:p>
            <a:pPr algn="ctr"/>
            <a:r>
              <a:rPr lang="en-US" sz="2000" dirty="0" smtClean="0"/>
              <a:t>George </a:t>
            </a:r>
            <a:r>
              <a:rPr lang="en-US" sz="2000" dirty="0" err="1" smtClean="0"/>
              <a:t>Rodriques</a:t>
            </a:r>
            <a:endParaRPr lang="en-US" sz="2000" dirty="0"/>
          </a:p>
          <a:p>
            <a:pPr algn="ctr"/>
            <a:r>
              <a:rPr lang="en-US" sz="2000" dirty="0" smtClean="0"/>
              <a:t>Stacy Thayer</a:t>
            </a:r>
            <a:endParaRPr lang="en-US" sz="2000" dirty="0"/>
          </a:p>
          <a:p>
            <a:pPr algn="ctr"/>
            <a:endParaRPr lang="en-US" sz="2000" dirty="0"/>
          </a:p>
          <a:p>
            <a:pPr algn="ctr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945692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5954"/>
            <a:ext cx="6111875" cy="135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14890" y="1447800"/>
            <a:ext cx="62824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Departed 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embers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13284" y="2918231"/>
            <a:ext cx="4953000" cy="1661993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algn="ctr"/>
            <a:r>
              <a:rPr lang="en-US" sz="2800" dirty="0" smtClean="0"/>
              <a:t>  </a:t>
            </a:r>
            <a:endParaRPr lang="en-US" sz="2800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sz="2000" dirty="0"/>
          </a:p>
        </p:txBody>
      </p:sp>
      <p:sp>
        <p:nvSpPr>
          <p:cNvPr id="3" name="Rectangle 2"/>
          <p:cNvSpPr/>
          <p:nvPr/>
        </p:nvSpPr>
        <p:spPr>
          <a:xfrm>
            <a:off x="3553919" y="2395011"/>
            <a:ext cx="22044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/>
              <a:t>Gridley 1594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107157" y="3070304"/>
            <a:ext cx="9097966" cy="6555641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algn="ctr"/>
            <a:r>
              <a:rPr lang="en-US" sz="2000" dirty="0" smtClean="0"/>
              <a:t>Robert Banes</a:t>
            </a:r>
            <a:endParaRPr lang="en-US" sz="2000" dirty="0"/>
          </a:p>
          <a:p>
            <a:pPr algn="ctr"/>
            <a:r>
              <a:rPr lang="en-US" sz="2000" dirty="0"/>
              <a:t>Annette	</a:t>
            </a:r>
            <a:r>
              <a:rPr lang="en-US" sz="2000" dirty="0" smtClean="0"/>
              <a:t> </a:t>
            </a:r>
            <a:r>
              <a:rPr lang="en-US" sz="2000" dirty="0" err="1" smtClean="0"/>
              <a:t>Bertolini</a:t>
            </a:r>
            <a:endParaRPr lang="en-US" sz="2000" dirty="0"/>
          </a:p>
          <a:p>
            <a:pPr algn="ctr"/>
            <a:r>
              <a:rPr lang="en-US" sz="2000" dirty="0" smtClean="0"/>
              <a:t>Linda Borges</a:t>
            </a:r>
            <a:endParaRPr lang="en-US" sz="2000" dirty="0"/>
          </a:p>
          <a:p>
            <a:pPr algn="ctr"/>
            <a:r>
              <a:rPr lang="en-US" sz="2000" dirty="0" smtClean="0"/>
              <a:t>John Busch</a:t>
            </a:r>
            <a:endParaRPr lang="en-US" sz="2000" dirty="0"/>
          </a:p>
          <a:p>
            <a:pPr algn="ctr"/>
            <a:r>
              <a:rPr lang="en-US" sz="2000" dirty="0" smtClean="0"/>
              <a:t>David Daniel Cardenas</a:t>
            </a:r>
            <a:endParaRPr lang="en-US" sz="2000" dirty="0"/>
          </a:p>
          <a:p>
            <a:pPr algn="ctr"/>
            <a:r>
              <a:rPr lang="en-US" sz="2000" dirty="0" smtClean="0"/>
              <a:t>Dick Cushing</a:t>
            </a:r>
            <a:endParaRPr lang="en-US" sz="2000" dirty="0"/>
          </a:p>
          <a:p>
            <a:pPr algn="ctr"/>
            <a:r>
              <a:rPr lang="en-US" sz="2000" dirty="0" smtClean="0"/>
              <a:t>Maureen </a:t>
            </a:r>
            <a:r>
              <a:rPr lang="en-US" sz="2000" dirty="0" err="1" smtClean="0"/>
              <a:t>Dekens</a:t>
            </a:r>
            <a:endParaRPr lang="en-US" sz="2000" dirty="0"/>
          </a:p>
          <a:p>
            <a:pPr algn="ctr"/>
            <a:r>
              <a:rPr lang="en-US" sz="2000" dirty="0" smtClean="0"/>
              <a:t>Albert Cyrus Fawns</a:t>
            </a:r>
            <a:endParaRPr lang="en-US" sz="2000" dirty="0"/>
          </a:p>
          <a:p>
            <a:pPr algn="ctr"/>
            <a:r>
              <a:rPr lang="en-US" sz="2000" dirty="0"/>
              <a:t>Richard	</a:t>
            </a:r>
            <a:r>
              <a:rPr lang="en-US" sz="2000" dirty="0" smtClean="0"/>
              <a:t>Harp</a:t>
            </a:r>
            <a:endParaRPr lang="en-US" sz="2000" dirty="0"/>
          </a:p>
          <a:p>
            <a:pPr algn="ctr"/>
            <a:r>
              <a:rPr lang="en-US" sz="2000" dirty="0" smtClean="0"/>
              <a:t>Donald E Hay</a:t>
            </a:r>
          </a:p>
          <a:p>
            <a:pPr algn="ctr"/>
            <a:endParaRPr lang="en-US" sz="2000" dirty="0"/>
          </a:p>
          <a:p>
            <a:pPr algn="ctr"/>
            <a:endParaRPr lang="en-US" sz="2000" dirty="0" smtClean="0"/>
          </a:p>
          <a:p>
            <a:pPr algn="ctr"/>
            <a:endParaRPr lang="en-US" sz="2000" dirty="0"/>
          </a:p>
          <a:p>
            <a:pPr algn="ctr"/>
            <a:endParaRPr lang="en-US" sz="2000" dirty="0" smtClean="0"/>
          </a:p>
          <a:p>
            <a:pPr algn="ctr"/>
            <a:endParaRPr lang="en-US" sz="2000" dirty="0"/>
          </a:p>
          <a:p>
            <a:pPr algn="ctr"/>
            <a:endParaRPr lang="en-US" sz="2000" dirty="0" smtClean="0"/>
          </a:p>
          <a:p>
            <a:pPr algn="ctr"/>
            <a:endParaRPr lang="en-US" sz="2000" dirty="0"/>
          </a:p>
          <a:p>
            <a:pPr algn="ctr"/>
            <a:endParaRPr lang="en-US" sz="2000" dirty="0" smtClean="0"/>
          </a:p>
          <a:p>
            <a:pPr algn="ctr"/>
            <a:endParaRPr lang="en-US" sz="2000" dirty="0"/>
          </a:p>
          <a:p>
            <a:pPr algn="ctr"/>
            <a:endParaRPr lang="en-US" sz="2000" dirty="0" smtClean="0"/>
          </a:p>
          <a:p>
            <a:pPr algn="ctr"/>
            <a:endParaRPr lang="en-US" sz="2000" dirty="0"/>
          </a:p>
          <a:p>
            <a:pPr algn="ctr"/>
            <a:r>
              <a:rPr lang="en-US" sz="2000" dirty="0" smtClean="0"/>
              <a:t>Clifford Haynes</a:t>
            </a:r>
            <a:endParaRPr lang="en-US" sz="2000" dirty="0"/>
          </a:p>
          <a:p>
            <a:pPr algn="ctr"/>
            <a:r>
              <a:rPr lang="en-US" sz="2000" dirty="0" smtClean="0"/>
              <a:t>Jeri A Lewis</a:t>
            </a:r>
            <a:endParaRPr lang="en-US" sz="2000" dirty="0"/>
          </a:p>
          <a:p>
            <a:pPr algn="ctr"/>
            <a:r>
              <a:rPr lang="en-US" sz="2000" dirty="0"/>
              <a:t>Shelagh	</a:t>
            </a:r>
            <a:r>
              <a:rPr lang="en-US" sz="2000" dirty="0" smtClean="0"/>
              <a:t>C </a:t>
            </a:r>
            <a:r>
              <a:rPr lang="en-US" sz="2000" dirty="0" err="1" smtClean="0"/>
              <a:t>Paar</a:t>
            </a:r>
            <a:endParaRPr lang="en-US" sz="2000" dirty="0"/>
          </a:p>
          <a:p>
            <a:pPr algn="ctr"/>
            <a:r>
              <a:rPr lang="en-US" sz="2000" dirty="0" smtClean="0"/>
              <a:t>Linda Richey</a:t>
            </a:r>
            <a:endParaRPr lang="en-US" sz="2000" dirty="0"/>
          </a:p>
          <a:p>
            <a:pPr algn="ctr"/>
            <a:r>
              <a:rPr lang="en-US" sz="2000" dirty="0" smtClean="0"/>
              <a:t>Jean </a:t>
            </a:r>
            <a:r>
              <a:rPr lang="en-US" sz="2000" dirty="0" err="1" smtClean="0"/>
              <a:t>Schohr</a:t>
            </a:r>
            <a:endParaRPr lang="en-US" sz="2000" dirty="0"/>
          </a:p>
          <a:p>
            <a:pPr algn="ctr"/>
            <a:r>
              <a:rPr lang="en-US" sz="2000" dirty="0" smtClean="0"/>
              <a:t>Daniel Lee </a:t>
            </a:r>
            <a:r>
              <a:rPr lang="en-US" sz="2000" dirty="0" err="1" smtClean="0"/>
              <a:t>Soares</a:t>
            </a:r>
            <a:endParaRPr lang="en-US" sz="2000" dirty="0"/>
          </a:p>
          <a:p>
            <a:pPr algn="ctr"/>
            <a:r>
              <a:rPr lang="en-US" sz="2000" dirty="0" smtClean="0"/>
              <a:t>Joyce Spence</a:t>
            </a:r>
            <a:endParaRPr lang="en-US" sz="2000" dirty="0"/>
          </a:p>
          <a:p>
            <a:pPr algn="ctr"/>
            <a:r>
              <a:rPr lang="en-US" sz="2000" dirty="0" smtClean="0"/>
              <a:t>John M Stowe</a:t>
            </a:r>
            <a:endParaRPr lang="en-US" sz="2000" dirty="0"/>
          </a:p>
          <a:p>
            <a:pPr algn="ctr"/>
            <a:r>
              <a:rPr lang="en-US" sz="2000" dirty="0" smtClean="0"/>
              <a:t>Matt </a:t>
            </a:r>
            <a:r>
              <a:rPr lang="en-US" sz="2000" dirty="0" err="1" smtClean="0"/>
              <a:t>Weinrich</a:t>
            </a:r>
            <a:endParaRPr lang="en-US" sz="2000" dirty="0"/>
          </a:p>
          <a:p>
            <a:pPr algn="ctr"/>
            <a:endParaRPr lang="en-US" sz="2000" dirty="0"/>
          </a:p>
          <a:p>
            <a:pPr algn="ctr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354310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5954"/>
            <a:ext cx="6111875" cy="135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14890" y="1447800"/>
            <a:ext cx="62824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Departed 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embers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13284" y="2918231"/>
            <a:ext cx="4953000" cy="1661993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algn="ctr"/>
            <a:r>
              <a:rPr lang="en-US" sz="2800" dirty="0" smtClean="0"/>
              <a:t>  </a:t>
            </a:r>
            <a:endParaRPr lang="en-US" sz="2800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sz="2000" dirty="0"/>
          </a:p>
        </p:txBody>
      </p:sp>
      <p:sp>
        <p:nvSpPr>
          <p:cNvPr id="3" name="Rectangle 2"/>
          <p:cNvSpPr/>
          <p:nvPr/>
        </p:nvSpPr>
        <p:spPr>
          <a:xfrm>
            <a:off x="3472967" y="2395011"/>
            <a:ext cx="23663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/>
              <a:t>Modesto 1608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107157" y="3070304"/>
            <a:ext cx="9097966" cy="1631216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algn="ctr"/>
            <a:r>
              <a:rPr lang="en-US" sz="2000" dirty="0" err="1" smtClean="0"/>
              <a:t>Allita</a:t>
            </a:r>
            <a:r>
              <a:rPr lang="en-US" sz="2000" dirty="0" smtClean="0"/>
              <a:t> J </a:t>
            </a:r>
            <a:r>
              <a:rPr lang="en-US" sz="2000" dirty="0" err="1" smtClean="0"/>
              <a:t>Algeo</a:t>
            </a:r>
            <a:endParaRPr lang="en-US" sz="2000" dirty="0"/>
          </a:p>
          <a:p>
            <a:pPr algn="ctr"/>
            <a:r>
              <a:rPr lang="en-US" sz="2000" dirty="0" smtClean="0"/>
              <a:t>John Calhoun</a:t>
            </a:r>
            <a:endParaRPr lang="en-US" sz="2000" dirty="0"/>
          </a:p>
          <a:p>
            <a:pPr algn="ctr"/>
            <a:r>
              <a:rPr lang="en-US" sz="2000" dirty="0" smtClean="0"/>
              <a:t>Sally Heard</a:t>
            </a:r>
            <a:endParaRPr lang="en-US" sz="2000" dirty="0"/>
          </a:p>
          <a:p>
            <a:pPr algn="ctr"/>
            <a:endParaRPr lang="en-US" sz="2000" dirty="0"/>
          </a:p>
          <a:p>
            <a:pPr algn="ctr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328850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5954"/>
            <a:ext cx="6111875" cy="135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14890" y="1447800"/>
            <a:ext cx="62824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Departed 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embers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13284" y="2918231"/>
            <a:ext cx="4953000" cy="1661993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algn="ctr"/>
            <a:r>
              <a:rPr lang="en-US" sz="2800" dirty="0" smtClean="0"/>
              <a:t>  </a:t>
            </a:r>
            <a:endParaRPr lang="en-US" sz="2800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sz="2000" dirty="0"/>
          </a:p>
        </p:txBody>
      </p:sp>
      <p:sp>
        <p:nvSpPr>
          <p:cNvPr id="3" name="Rectangle 2"/>
          <p:cNvSpPr/>
          <p:nvPr/>
        </p:nvSpPr>
        <p:spPr>
          <a:xfrm>
            <a:off x="2739528" y="2395011"/>
            <a:ext cx="38332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/>
              <a:t>South Lake Tahoe 1632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107157" y="3070304"/>
            <a:ext cx="9097966" cy="3477875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algn="ctr"/>
            <a:r>
              <a:rPr lang="en-US" sz="2000" dirty="0" smtClean="0"/>
              <a:t>Jim D Adcock</a:t>
            </a:r>
            <a:endParaRPr lang="en-US" sz="2000" dirty="0"/>
          </a:p>
          <a:p>
            <a:pPr algn="ctr"/>
            <a:r>
              <a:rPr lang="en-US" sz="2000" dirty="0" smtClean="0"/>
              <a:t>Robert Christen</a:t>
            </a:r>
            <a:endParaRPr lang="en-US" sz="2000" dirty="0"/>
          </a:p>
          <a:p>
            <a:pPr algn="ctr"/>
            <a:r>
              <a:rPr lang="en-US" sz="2000" dirty="0" smtClean="0"/>
              <a:t>Dwight Tony </a:t>
            </a:r>
            <a:r>
              <a:rPr lang="en-US" sz="2000" dirty="0" err="1" smtClean="0"/>
              <a:t>Graef</a:t>
            </a:r>
            <a:endParaRPr lang="en-US" sz="2000" dirty="0"/>
          </a:p>
          <a:p>
            <a:pPr algn="ctr"/>
            <a:r>
              <a:rPr lang="en-US" sz="2000" dirty="0" smtClean="0"/>
              <a:t>Mark Henderson</a:t>
            </a:r>
            <a:endParaRPr lang="en-US" sz="2000" dirty="0"/>
          </a:p>
          <a:p>
            <a:pPr algn="ctr"/>
            <a:r>
              <a:rPr lang="en-US" sz="2000" dirty="0" smtClean="0"/>
              <a:t>Paul Lyman</a:t>
            </a:r>
            <a:endParaRPr lang="en-US" sz="2000" dirty="0"/>
          </a:p>
          <a:p>
            <a:pPr algn="ctr"/>
            <a:r>
              <a:rPr lang="en-US" sz="2000" dirty="0" smtClean="0"/>
              <a:t>Bill Malloy</a:t>
            </a:r>
            <a:endParaRPr lang="en-US" sz="2000" dirty="0"/>
          </a:p>
          <a:p>
            <a:pPr algn="ctr"/>
            <a:r>
              <a:rPr lang="en-US" sz="2000" dirty="0" smtClean="0"/>
              <a:t>John C </a:t>
            </a:r>
            <a:r>
              <a:rPr lang="en-US" sz="2000" dirty="0" err="1" smtClean="0"/>
              <a:t>Rauzy</a:t>
            </a:r>
            <a:endParaRPr lang="en-US" sz="2000" dirty="0"/>
          </a:p>
          <a:p>
            <a:pPr algn="ctr"/>
            <a:r>
              <a:rPr lang="en-US" sz="2000" dirty="0" smtClean="0"/>
              <a:t>Russell A Wilson</a:t>
            </a:r>
            <a:endParaRPr lang="en-US" sz="2000" dirty="0"/>
          </a:p>
          <a:p>
            <a:pPr algn="ctr"/>
            <a:r>
              <a:rPr lang="en-US" sz="2000" dirty="0" smtClean="0"/>
              <a:t>Donna Wisely</a:t>
            </a:r>
            <a:endParaRPr lang="en-US" sz="2000" dirty="0"/>
          </a:p>
          <a:p>
            <a:pPr algn="ctr"/>
            <a:endParaRPr lang="en-US" sz="2000" dirty="0"/>
          </a:p>
          <a:p>
            <a:pPr algn="ctr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124222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5954"/>
            <a:ext cx="6111875" cy="135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14890" y="1447800"/>
            <a:ext cx="62824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Departed 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embers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13284" y="2918231"/>
            <a:ext cx="4953000" cy="1661993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algn="ctr"/>
            <a:r>
              <a:rPr lang="en-US" sz="2800" dirty="0" smtClean="0"/>
              <a:t>  </a:t>
            </a:r>
            <a:endParaRPr lang="en-US" sz="2800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sz="2000" dirty="0"/>
          </a:p>
        </p:txBody>
      </p:sp>
      <p:sp>
        <p:nvSpPr>
          <p:cNvPr id="3" name="Rectangle 2"/>
          <p:cNvSpPr/>
          <p:nvPr/>
        </p:nvSpPr>
        <p:spPr>
          <a:xfrm>
            <a:off x="3557928" y="2395011"/>
            <a:ext cx="21964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/>
              <a:t>Turlock 1679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107157" y="3070304"/>
            <a:ext cx="9097966" cy="1323439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algn="ctr"/>
            <a:r>
              <a:rPr lang="fr-FR" sz="2000" dirty="0" smtClean="0"/>
              <a:t>James </a:t>
            </a:r>
            <a:r>
              <a:rPr lang="fr-FR" sz="2000" dirty="0" err="1" smtClean="0"/>
              <a:t>McCuistion</a:t>
            </a:r>
            <a:endParaRPr lang="fr-FR" sz="2000" dirty="0"/>
          </a:p>
          <a:p>
            <a:pPr algn="ctr"/>
            <a:r>
              <a:rPr lang="fr-FR" sz="2000" dirty="0" smtClean="0"/>
              <a:t>David T </a:t>
            </a:r>
            <a:r>
              <a:rPr lang="fr-FR" sz="2000" dirty="0" err="1" smtClean="0"/>
              <a:t>Rushing</a:t>
            </a:r>
            <a:endParaRPr lang="fr-FR" sz="2000" dirty="0"/>
          </a:p>
          <a:p>
            <a:pPr algn="ctr"/>
            <a:endParaRPr lang="en-US" sz="2000" dirty="0"/>
          </a:p>
          <a:p>
            <a:pPr algn="ctr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754199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5954"/>
            <a:ext cx="6111875" cy="135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14890" y="1447800"/>
            <a:ext cx="62824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Departed 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embers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13284" y="2918231"/>
            <a:ext cx="4953000" cy="1661993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algn="ctr"/>
            <a:r>
              <a:rPr lang="en-US" sz="2800" dirty="0" smtClean="0"/>
              <a:t>  </a:t>
            </a:r>
            <a:endParaRPr lang="en-US" sz="2800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sz="2000" dirty="0"/>
          </a:p>
        </p:txBody>
      </p:sp>
      <p:sp>
        <p:nvSpPr>
          <p:cNvPr id="3" name="Rectangle 2"/>
          <p:cNvSpPr/>
          <p:nvPr/>
        </p:nvSpPr>
        <p:spPr>
          <a:xfrm>
            <a:off x="3574823" y="2395011"/>
            <a:ext cx="216264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/>
              <a:t>Reseda 1738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107157" y="3070304"/>
            <a:ext cx="9097966" cy="2554545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algn="ctr"/>
            <a:r>
              <a:rPr lang="en-US" sz="2000" dirty="0" smtClean="0"/>
              <a:t>Philip R</a:t>
            </a:r>
            <a:r>
              <a:rPr lang="en-US" sz="2000" dirty="0"/>
              <a:t>	</a:t>
            </a:r>
            <a:r>
              <a:rPr lang="en-US" sz="2000" dirty="0" err="1"/>
              <a:t>Aune</a:t>
            </a:r>
            <a:endParaRPr lang="en-US" sz="2000" dirty="0"/>
          </a:p>
          <a:p>
            <a:pPr algn="ctr"/>
            <a:r>
              <a:rPr lang="en-US" sz="2000" dirty="0"/>
              <a:t>Isabelle	</a:t>
            </a:r>
            <a:r>
              <a:rPr lang="en-US" sz="2000" dirty="0" smtClean="0"/>
              <a:t>Ann Freer</a:t>
            </a:r>
            <a:endParaRPr lang="en-US" sz="2000" dirty="0"/>
          </a:p>
          <a:p>
            <a:pPr algn="ctr"/>
            <a:r>
              <a:rPr lang="en-US" sz="2000" dirty="0" smtClean="0"/>
              <a:t>Florence </a:t>
            </a:r>
            <a:r>
              <a:rPr lang="en-US" sz="2000" dirty="0" err="1" smtClean="0"/>
              <a:t>Hagenbaugh</a:t>
            </a:r>
            <a:endParaRPr lang="en-US" sz="2000" dirty="0"/>
          </a:p>
          <a:p>
            <a:pPr algn="ctr"/>
            <a:r>
              <a:rPr lang="en-US" sz="2000" dirty="0" smtClean="0"/>
              <a:t>Christopher </a:t>
            </a:r>
            <a:r>
              <a:rPr lang="en-US" sz="2000" dirty="0" err="1" smtClean="0"/>
              <a:t>Heise</a:t>
            </a:r>
            <a:endParaRPr lang="en-US" sz="2000" dirty="0"/>
          </a:p>
          <a:p>
            <a:pPr algn="ctr"/>
            <a:r>
              <a:rPr lang="en-US" sz="2000" dirty="0" smtClean="0"/>
              <a:t>Lou </a:t>
            </a:r>
            <a:r>
              <a:rPr lang="en-US" sz="2000" dirty="0" err="1" smtClean="0"/>
              <a:t>andon</a:t>
            </a:r>
            <a:r>
              <a:rPr lang="en-US" sz="2000" dirty="0" smtClean="0"/>
              <a:t>-Carey</a:t>
            </a:r>
            <a:endParaRPr lang="en-US" sz="2000" dirty="0"/>
          </a:p>
          <a:p>
            <a:pPr algn="ctr"/>
            <a:r>
              <a:rPr lang="en-US" sz="2000" dirty="0" smtClean="0"/>
              <a:t>Mario Serrano</a:t>
            </a:r>
            <a:endParaRPr lang="en-US" sz="2000" dirty="0"/>
          </a:p>
          <a:p>
            <a:pPr algn="ctr"/>
            <a:r>
              <a:rPr lang="en-US" sz="2000" dirty="0"/>
              <a:t>Michael	</a:t>
            </a:r>
            <a:r>
              <a:rPr lang="en-US" sz="2000" dirty="0" smtClean="0"/>
              <a:t>Olivier Silkwood</a:t>
            </a:r>
            <a:endParaRPr lang="en-US" sz="2000" dirty="0"/>
          </a:p>
          <a:p>
            <a:pPr algn="ctr"/>
            <a:r>
              <a:rPr lang="en-US" sz="2000" dirty="0" smtClean="0"/>
              <a:t>Ralph E Smith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042984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5954"/>
            <a:ext cx="6111875" cy="135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14890" y="1447800"/>
            <a:ext cx="62824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Departed 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embers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13284" y="2918231"/>
            <a:ext cx="4953000" cy="1661993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algn="ctr"/>
            <a:r>
              <a:rPr lang="en-US" sz="2800" dirty="0" smtClean="0"/>
              <a:t>  </a:t>
            </a:r>
            <a:endParaRPr lang="en-US" sz="2800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sz="2000" dirty="0"/>
          </a:p>
        </p:txBody>
      </p:sp>
      <p:sp>
        <p:nvSpPr>
          <p:cNvPr id="3" name="Rectangle 2"/>
          <p:cNvSpPr/>
          <p:nvPr/>
        </p:nvSpPr>
        <p:spPr>
          <a:xfrm>
            <a:off x="3204465" y="2395011"/>
            <a:ext cx="29033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/>
              <a:t> Hawthorne 1746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107157" y="3070304"/>
            <a:ext cx="9097966" cy="707886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algn="ctr"/>
            <a:r>
              <a:rPr lang="en-US" sz="2000" dirty="0" smtClean="0"/>
              <a:t>Alejandro Acosta</a:t>
            </a:r>
            <a:endParaRPr lang="en-US" sz="2000" dirty="0"/>
          </a:p>
          <a:p>
            <a:pPr algn="ctr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5903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5954"/>
            <a:ext cx="6111875" cy="135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14890" y="1447800"/>
            <a:ext cx="62824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Departed 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embers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79637" y="2612571"/>
            <a:ext cx="4953000" cy="3570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/>
              <a:t>China Lake 258</a:t>
            </a:r>
          </a:p>
          <a:p>
            <a:pPr algn="ctr"/>
            <a:endParaRPr lang="en-US" dirty="0" smtClean="0"/>
          </a:p>
          <a:p>
            <a:pPr algn="ctr"/>
            <a:r>
              <a:rPr lang="en-US" sz="2000" dirty="0" smtClean="0"/>
              <a:t>Edward C Davis</a:t>
            </a:r>
            <a:endParaRPr lang="en-US" sz="2000" dirty="0"/>
          </a:p>
          <a:p>
            <a:pPr algn="ctr"/>
            <a:r>
              <a:rPr lang="en-US" sz="2000" dirty="0" smtClean="0"/>
              <a:t>Larry V Manning</a:t>
            </a:r>
            <a:endParaRPr lang="en-US" sz="2000" dirty="0"/>
          </a:p>
          <a:p>
            <a:pPr algn="ctr"/>
            <a:r>
              <a:rPr lang="en-US" sz="2000" dirty="0" smtClean="0"/>
              <a:t>John Edward Paull</a:t>
            </a:r>
            <a:endParaRPr lang="en-US" sz="2000" dirty="0"/>
          </a:p>
          <a:p>
            <a:pPr algn="ctr"/>
            <a:r>
              <a:rPr lang="en-US" sz="2000" dirty="0" smtClean="0"/>
              <a:t>John  Rodriguez</a:t>
            </a:r>
            <a:endParaRPr lang="en-US" sz="2000" dirty="0"/>
          </a:p>
          <a:p>
            <a:pPr algn="ctr"/>
            <a:r>
              <a:rPr lang="en-US" sz="2000" dirty="0" smtClean="0"/>
              <a:t>Ginger  Rodriguez</a:t>
            </a:r>
            <a:endParaRPr lang="en-US" sz="2000" dirty="0"/>
          </a:p>
          <a:p>
            <a:pPr algn="ctr"/>
            <a:r>
              <a:rPr lang="en-US" sz="2000" dirty="0" smtClean="0"/>
              <a:t>William  Ryan</a:t>
            </a:r>
            <a:endParaRPr lang="en-US" sz="2000" dirty="0"/>
          </a:p>
          <a:p>
            <a:pPr algn="ctr"/>
            <a:r>
              <a:rPr lang="en-US" sz="2000" dirty="0" smtClean="0"/>
              <a:t>Robert  Warren</a:t>
            </a:r>
            <a:endParaRPr lang="en-US" sz="2000" dirty="0"/>
          </a:p>
          <a:p>
            <a:pPr algn="ctr"/>
            <a:r>
              <a:rPr lang="en-US" sz="2000" dirty="0" smtClean="0"/>
              <a:t>Jimmy W Willard</a:t>
            </a:r>
            <a:endParaRPr lang="en-US" sz="2000" dirty="0"/>
          </a:p>
          <a:p>
            <a:pPr algn="ctr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438067725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5954"/>
            <a:ext cx="6111875" cy="135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14890" y="1447800"/>
            <a:ext cx="62824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Departed 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embers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13284" y="2918231"/>
            <a:ext cx="4953000" cy="1661993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algn="ctr"/>
            <a:r>
              <a:rPr lang="en-US" sz="2800" dirty="0" smtClean="0"/>
              <a:t>  </a:t>
            </a:r>
            <a:endParaRPr lang="en-US" sz="2800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sz="2000" dirty="0"/>
          </a:p>
        </p:txBody>
      </p:sp>
      <p:sp>
        <p:nvSpPr>
          <p:cNvPr id="3" name="Rectangle 2"/>
          <p:cNvSpPr/>
          <p:nvPr/>
        </p:nvSpPr>
        <p:spPr>
          <a:xfrm>
            <a:off x="2694135" y="2395011"/>
            <a:ext cx="392402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/>
              <a:t> West Sacramento 1762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107157" y="3070304"/>
            <a:ext cx="9097966" cy="2246769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algn="ctr"/>
            <a:r>
              <a:rPr lang="en-US" sz="2000" dirty="0" smtClean="0"/>
              <a:t>Gene Baker</a:t>
            </a:r>
            <a:endParaRPr lang="en-US" sz="2000" dirty="0"/>
          </a:p>
          <a:p>
            <a:pPr algn="ctr"/>
            <a:r>
              <a:rPr lang="en-US" sz="2000" dirty="0"/>
              <a:t>Theresa	</a:t>
            </a:r>
            <a:r>
              <a:rPr lang="en-US" sz="2000" dirty="0" smtClean="0"/>
              <a:t> Cobb</a:t>
            </a:r>
            <a:endParaRPr lang="en-US" sz="2000" dirty="0"/>
          </a:p>
          <a:p>
            <a:pPr algn="ctr"/>
            <a:r>
              <a:rPr lang="en-US" sz="2000" dirty="0" smtClean="0"/>
              <a:t>Joyce Marine</a:t>
            </a:r>
            <a:endParaRPr lang="en-US" sz="2000" dirty="0"/>
          </a:p>
          <a:p>
            <a:pPr algn="ctr"/>
            <a:r>
              <a:rPr lang="en-US" sz="2000" dirty="0" smtClean="0"/>
              <a:t>James L Tackett</a:t>
            </a:r>
            <a:endParaRPr lang="en-US" sz="2000" dirty="0"/>
          </a:p>
          <a:p>
            <a:pPr algn="ctr"/>
            <a:r>
              <a:rPr lang="en-US" sz="2000" dirty="0"/>
              <a:t>Gordon	</a:t>
            </a:r>
            <a:r>
              <a:rPr lang="en-US" sz="2000" dirty="0" smtClean="0"/>
              <a:t>M Work</a:t>
            </a:r>
            <a:endParaRPr lang="en-US" sz="2000" dirty="0"/>
          </a:p>
          <a:p>
            <a:pPr algn="ctr"/>
            <a:endParaRPr lang="en-US" sz="2000" dirty="0"/>
          </a:p>
          <a:p>
            <a:pPr algn="ctr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027612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5954"/>
            <a:ext cx="6111875" cy="135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14890" y="1447800"/>
            <a:ext cx="62824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Departed 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embers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13284" y="2918231"/>
            <a:ext cx="4953000" cy="1661993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algn="ctr"/>
            <a:r>
              <a:rPr lang="en-US" sz="2800" dirty="0" smtClean="0"/>
              <a:t>  </a:t>
            </a:r>
            <a:endParaRPr lang="en-US" sz="2800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sz="2000" dirty="0"/>
          </a:p>
        </p:txBody>
      </p:sp>
      <p:sp>
        <p:nvSpPr>
          <p:cNvPr id="3" name="Rectangle 2"/>
          <p:cNvSpPr/>
          <p:nvPr/>
        </p:nvSpPr>
        <p:spPr>
          <a:xfrm>
            <a:off x="3511441" y="2395011"/>
            <a:ext cx="228940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/>
              <a:t>Landers 1788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107157" y="3070304"/>
            <a:ext cx="9097966" cy="1938992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algn="ctr"/>
            <a:r>
              <a:rPr lang="en-US" sz="2000" dirty="0" err="1"/>
              <a:t>Alexina</a:t>
            </a:r>
            <a:r>
              <a:rPr lang="en-US" sz="2000" dirty="0"/>
              <a:t>	</a:t>
            </a:r>
            <a:r>
              <a:rPr lang="en-US" sz="2000" dirty="0" smtClean="0"/>
              <a:t>B </a:t>
            </a:r>
            <a:r>
              <a:rPr lang="en-US" sz="2000" dirty="0" err="1" smtClean="0"/>
              <a:t>Leichtner</a:t>
            </a:r>
            <a:endParaRPr lang="en-US" sz="2000" dirty="0"/>
          </a:p>
          <a:p>
            <a:pPr algn="ctr"/>
            <a:r>
              <a:rPr lang="en-US" sz="2000" dirty="0" smtClean="0"/>
              <a:t>Louie Schaefer</a:t>
            </a:r>
            <a:endParaRPr lang="en-US" sz="2000" dirty="0"/>
          </a:p>
          <a:p>
            <a:pPr algn="ctr"/>
            <a:r>
              <a:rPr lang="en-US" sz="2000" dirty="0" smtClean="0"/>
              <a:t>Traci Sparks</a:t>
            </a:r>
            <a:endParaRPr lang="en-US" sz="2000" dirty="0"/>
          </a:p>
          <a:p>
            <a:pPr algn="ctr"/>
            <a:r>
              <a:rPr lang="en-US" sz="2000" dirty="0" smtClean="0"/>
              <a:t>Debbie Wilson</a:t>
            </a:r>
            <a:endParaRPr lang="en-US" sz="2000" dirty="0"/>
          </a:p>
          <a:p>
            <a:pPr algn="ctr"/>
            <a:endParaRPr lang="en-US" sz="2000" dirty="0"/>
          </a:p>
          <a:p>
            <a:pPr algn="ctr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790384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5954"/>
            <a:ext cx="6111875" cy="135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14890" y="1447800"/>
            <a:ext cx="62824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Departed 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embers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13284" y="2918231"/>
            <a:ext cx="4953000" cy="1661993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algn="ctr"/>
            <a:r>
              <a:rPr lang="en-US" sz="2800" dirty="0" smtClean="0"/>
              <a:t>  </a:t>
            </a:r>
            <a:endParaRPr lang="en-US" sz="2800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sz="2000" dirty="0"/>
          </a:p>
        </p:txBody>
      </p:sp>
      <p:sp>
        <p:nvSpPr>
          <p:cNvPr id="3" name="Rectangle 2"/>
          <p:cNvSpPr/>
          <p:nvPr/>
        </p:nvSpPr>
        <p:spPr>
          <a:xfrm>
            <a:off x="3123227" y="2395011"/>
            <a:ext cx="30658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/>
              <a:t>Victor Valley 1808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107157" y="3070304"/>
            <a:ext cx="9097966" cy="2246769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algn="ctr"/>
            <a:r>
              <a:rPr lang="en-US" sz="2000" dirty="0" smtClean="0"/>
              <a:t>Suzi Armenta</a:t>
            </a:r>
            <a:endParaRPr lang="en-US" sz="2000" dirty="0"/>
          </a:p>
          <a:p>
            <a:pPr algn="ctr"/>
            <a:r>
              <a:rPr lang="en-US" sz="2000" dirty="0"/>
              <a:t>Norman	</a:t>
            </a:r>
            <a:r>
              <a:rPr lang="en-US" sz="2000" dirty="0" smtClean="0"/>
              <a:t>Fisher</a:t>
            </a:r>
            <a:endParaRPr lang="en-US" sz="2000" dirty="0"/>
          </a:p>
          <a:p>
            <a:pPr algn="ctr"/>
            <a:r>
              <a:rPr lang="en-US" sz="2000" dirty="0" smtClean="0"/>
              <a:t>Bessie L Havens</a:t>
            </a:r>
            <a:endParaRPr lang="en-US" sz="2000" dirty="0"/>
          </a:p>
          <a:p>
            <a:pPr algn="ctr"/>
            <a:r>
              <a:rPr lang="en-US" sz="2000" dirty="0" smtClean="0"/>
              <a:t>Helen Hungate</a:t>
            </a:r>
            <a:endParaRPr lang="en-US" sz="2000" dirty="0"/>
          </a:p>
          <a:p>
            <a:pPr algn="ctr"/>
            <a:r>
              <a:rPr lang="en-US" sz="2000" dirty="0" smtClean="0"/>
              <a:t>Ronald </a:t>
            </a:r>
            <a:r>
              <a:rPr lang="en-US" sz="2000" dirty="0" err="1" smtClean="0"/>
              <a:t>Pfleger</a:t>
            </a:r>
            <a:endParaRPr lang="en-US" sz="2000" dirty="0"/>
          </a:p>
          <a:p>
            <a:pPr algn="ctr"/>
            <a:endParaRPr lang="en-US" sz="2000" dirty="0"/>
          </a:p>
          <a:p>
            <a:pPr algn="ctr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784449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5954"/>
            <a:ext cx="6111875" cy="135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14890" y="1447800"/>
            <a:ext cx="62824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Departed 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embers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13284" y="2918231"/>
            <a:ext cx="4953000" cy="1661993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algn="ctr"/>
            <a:r>
              <a:rPr lang="en-US" sz="2800" dirty="0" smtClean="0"/>
              <a:t>  </a:t>
            </a:r>
            <a:endParaRPr lang="en-US" sz="2800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sz="2000" dirty="0"/>
          </a:p>
        </p:txBody>
      </p:sp>
      <p:sp>
        <p:nvSpPr>
          <p:cNvPr id="3" name="Rectangle 2"/>
          <p:cNvSpPr/>
          <p:nvPr/>
        </p:nvSpPr>
        <p:spPr>
          <a:xfrm>
            <a:off x="3146440" y="2395011"/>
            <a:ext cx="301941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/>
              <a:t>Apple Valley 1810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107157" y="3070304"/>
            <a:ext cx="9097966" cy="3477875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algn="ctr"/>
            <a:r>
              <a:rPr lang="en-US" sz="2000" dirty="0" smtClean="0"/>
              <a:t>Raymond Anaya</a:t>
            </a:r>
            <a:endParaRPr lang="en-US" sz="2000" dirty="0"/>
          </a:p>
          <a:p>
            <a:pPr algn="ctr"/>
            <a:r>
              <a:rPr lang="en-US" sz="2000" dirty="0"/>
              <a:t>Andrew	</a:t>
            </a:r>
            <a:r>
              <a:rPr lang="en-US" sz="2000" dirty="0" smtClean="0"/>
              <a:t>A </a:t>
            </a:r>
            <a:r>
              <a:rPr lang="en-US" sz="2000" dirty="0" err="1" smtClean="0"/>
              <a:t>Cacciatori</a:t>
            </a:r>
            <a:endParaRPr lang="en-US" sz="2000" dirty="0"/>
          </a:p>
          <a:p>
            <a:pPr algn="ctr"/>
            <a:r>
              <a:rPr lang="en-US" sz="2000" dirty="0" smtClean="0"/>
              <a:t>Linda Chapman</a:t>
            </a:r>
            <a:endParaRPr lang="en-US" sz="2000" dirty="0"/>
          </a:p>
          <a:p>
            <a:pPr algn="ctr"/>
            <a:r>
              <a:rPr lang="en-US" sz="2000" dirty="0" smtClean="0"/>
              <a:t>Robert Dillingham</a:t>
            </a:r>
            <a:endParaRPr lang="en-US" sz="2000" dirty="0"/>
          </a:p>
          <a:p>
            <a:pPr algn="ctr"/>
            <a:r>
              <a:rPr lang="en-US" sz="2000" dirty="0" smtClean="0"/>
              <a:t>Dave Newman</a:t>
            </a:r>
            <a:endParaRPr lang="en-US" sz="2000" dirty="0"/>
          </a:p>
          <a:p>
            <a:pPr algn="ctr"/>
            <a:r>
              <a:rPr lang="en-US" sz="2000" dirty="0" smtClean="0"/>
              <a:t>James Nichols</a:t>
            </a:r>
            <a:endParaRPr lang="en-US" sz="2000" dirty="0"/>
          </a:p>
          <a:p>
            <a:pPr algn="ctr"/>
            <a:r>
              <a:rPr lang="en-US" sz="2000" dirty="0" smtClean="0"/>
              <a:t>Rob Robson</a:t>
            </a:r>
            <a:endParaRPr lang="en-US" sz="2000" dirty="0"/>
          </a:p>
          <a:p>
            <a:pPr algn="ctr"/>
            <a:r>
              <a:rPr lang="en-US" sz="2000" dirty="0"/>
              <a:t>Richard	</a:t>
            </a:r>
            <a:r>
              <a:rPr lang="en-US" sz="2000" dirty="0" smtClean="0"/>
              <a:t>R Rowland</a:t>
            </a:r>
            <a:endParaRPr lang="en-US" sz="2000" dirty="0"/>
          </a:p>
          <a:p>
            <a:pPr algn="ctr"/>
            <a:r>
              <a:rPr lang="en-US" sz="2000" dirty="0" smtClean="0"/>
              <a:t>Kenneth L Staff</a:t>
            </a:r>
            <a:endParaRPr lang="en-US" sz="2000" dirty="0"/>
          </a:p>
          <a:p>
            <a:pPr algn="ctr"/>
            <a:endParaRPr lang="en-US" sz="2000" dirty="0"/>
          </a:p>
          <a:p>
            <a:pPr algn="ctr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443727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5954"/>
            <a:ext cx="6111875" cy="135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14890" y="1447800"/>
            <a:ext cx="62824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Departed 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embers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13284" y="2918231"/>
            <a:ext cx="4953000" cy="1661993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algn="ctr"/>
            <a:r>
              <a:rPr lang="en-US" sz="2800" dirty="0" smtClean="0"/>
              <a:t>  </a:t>
            </a:r>
            <a:endParaRPr lang="en-US" sz="2800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sz="2000" dirty="0"/>
          </a:p>
        </p:txBody>
      </p:sp>
      <p:sp>
        <p:nvSpPr>
          <p:cNvPr id="3" name="Rectangle 2"/>
          <p:cNvSpPr/>
          <p:nvPr/>
        </p:nvSpPr>
        <p:spPr>
          <a:xfrm>
            <a:off x="3462552" y="2395011"/>
            <a:ext cx="238719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/>
              <a:t>Manteca 1815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107157" y="3070304"/>
            <a:ext cx="9097966" cy="3785652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algn="ctr"/>
            <a:r>
              <a:rPr lang="en-US" sz="2000" dirty="0" smtClean="0"/>
              <a:t>Joan </a:t>
            </a:r>
            <a:r>
              <a:rPr lang="en-US" sz="2000" dirty="0" err="1" smtClean="0"/>
              <a:t>Baburek</a:t>
            </a:r>
            <a:endParaRPr lang="en-US" sz="2000" dirty="0"/>
          </a:p>
          <a:p>
            <a:pPr algn="ctr"/>
            <a:r>
              <a:rPr lang="en-US" sz="2000" dirty="0"/>
              <a:t>William	</a:t>
            </a:r>
            <a:r>
              <a:rPr lang="en-US" sz="2000" dirty="0" smtClean="0"/>
              <a:t>A Buck</a:t>
            </a:r>
            <a:endParaRPr lang="en-US" sz="2000" dirty="0"/>
          </a:p>
          <a:p>
            <a:pPr algn="ctr"/>
            <a:r>
              <a:rPr lang="en-US" sz="2000" dirty="0" smtClean="0"/>
              <a:t>Robert Canto</a:t>
            </a:r>
            <a:endParaRPr lang="en-US" sz="2000" dirty="0"/>
          </a:p>
          <a:p>
            <a:pPr algn="ctr"/>
            <a:r>
              <a:rPr lang="en-US" sz="2000" dirty="0" smtClean="0"/>
              <a:t>Jon </a:t>
            </a:r>
            <a:r>
              <a:rPr lang="en-US" sz="2000" dirty="0" err="1" smtClean="0"/>
              <a:t>Dallara</a:t>
            </a:r>
            <a:endParaRPr lang="en-US" sz="2000" dirty="0"/>
          </a:p>
          <a:p>
            <a:pPr algn="ctr"/>
            <a:r>
              <a:rPr lang="en-US" sz="2000" dirty="0" smtClean="0"/>
              <a:t>Susie Dean</a:t>
            </a:r>
            <a:endParaRPr lang="en-US" sz="2000" dirty="0"/>
          </a:p>
          <a:p>
            <a:pPr algn="ctr"/>
            <a:r>
              <a:rPr lang="en-US" sz="2000" dirty="0" smtClean="0"/>
              <a:t>James R </a:t>
            </a:r>
            <a:r>
              <a:rPr lang="en-US" sz="2000" dirty="0" err="1" smtClean="0"/>
              <a:t>Gohl</a:t>
            </a:r>
            <a:endParaRPr lang="en-US" sz="2000" dirty="0"/>
          </a:p>
          <a:p>
            <a:pPr algn="ctr"/>
            <a:r>
              <a:rPr lang="en-US" sz="2000" dirty="0" smtClean="0"/>
              <a:t>Benito A Guzman</a:t>
            </a:r>
            <a:endParaRPr lang="en-US" sz="2000" dirty="0"/>
          </a:p>
          <a:p>
            <a:pPr algn="ctr"/>
            <a:r>
              <a:rPr lang="en-US" sz="2000" dirty="0"/>
              <a:t>Carolyn	</a:t>
            </a:r>
            <a:r>
              <a:rPr lang="en-US" sz="2000" dirty="0" smtClean="0"/>
              <a:t> Hauser</a:t>
            </a:r>
            <a:endParaRPr lang="en-US" sz="2000" dirty="0"/>
          </a:p>
          <a:p>
            <a:pPr algn="ctr"/>
            <a:r>
              <a:rPr lang="en-US" sz="2000" dirty="0" smtClean="0"/>
              <a:t>Jeanne L Silva</a:t>
            </a:r>
            <a:endParaRPr lang="en-US" sz="2000" dirty="0"/>
          </a:p>
          <a:p>
            <a:pPr algn="ctr"/>
            <a:r>
              <a:rPr lang="en-US" sz="2000" dirty="0" smtClean="0"/>
              <a:t>Vernon L Wegner</a:t>
            </a:r>
            <a:endParaRPr lang="en-US" sz="2000" dirty="0"/>
          </a:p>
          <a:p>
            <a:pPr algn="ctr"/>
            <a:endParaRPr lang="en-US" sz="2000" dirty="0"/>
          </a:p>
          <a:p>
            <a:pPr algn="ctr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295645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5954"/>
            <a:ext cx="6111875" cy="135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14890" y="1447800"/>
            <a:ext cx="62824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Departed 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embers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13284" y="2918231"/>
            <a:ext cx="4953000" cy="1661993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algn="ctr"/>
            <a:r>
              <a:rPr lang="en-US" sz="2800" dirty="0" smtClean="0"/>
              <a:t>  </a:t>
            </a:r>
            <a:endParaRPr lang="en-US" sz="2800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sz="2000" dirty="0"/>
          </a:p>
        </p:txBody>
      </p:sp>
      <p:sp>
        <p:nvSpPr>
          <p:cNvPr id="3" name="Rectangle 2"/>
          <p:cNvSpPr/>
          <p:nvPr/>
        </p:nvSpPr>
        <p:spPr>
          <a:xfrm>
            <a:off x="3708611" y="2395011"/>
            <a:ext cx="189507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/>
              <a:t>Delta 1846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107157" y="3070304"/>
            <a:ext cx="9097966" cy="4401205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algn="ctr"/>
            <a:r>
              <a:rPr lang="en-US" sz="2000" dirty="0" smtClean="0"/>
              <a:t>Raymond </a:t>
            </a:r>
            <a:r>
              <a:rPr lang="en-US" sz="2000" dirty="0" err="1" smtClean="0"/>
              <a:t>Bourdo</a:t>
            </a:r>
            <a:endParaRPr lang="en-US" sz="2000" dirty="0"/>
          </a:p>
          <a:p>
            <a:pPr algn="ctr"/>
            <a:r>
              <a:rPr lang="en-US" sz="2000" dirty="0" smtClean="0"/>
              <a:t>Rudy </a:t>
            </a:r>
            <a:r>
              <a:rPr lang="en-US" sz="2000" dirty="0" err="1" smtClean="0"/>
              <a:t>Esperson</a:t>
            </a:r>
            <a:endParaRPr lang="en-US" sz="2000" dirty="0"/>
          </a:p>
          <a:p>
            <a:pPr algn="ctr"/>
            <a:r>
              <a:rPr lang="en-US" sz="2000" dirty="0"/>
              <a:t>Leonora	</a:t>
            </a:r>
            <a:r>
              <a:rPr lang="en-US" sz="2000" dirty="0" smtClean="0"/>
              <a:t> </a:t>
            </a:r>
            <a:r>
              <a:rPr lang="en-US" sz="2000" dirty="0" err="1" smtClean="0"/>
              <a:t>Eyman</a:t>
            </a:r>
            <a:endParaRPr lang="en-US" sz="2000" dirty="0"/>
          </a:p>
          <a:p>
            <a:pPr algn="ctr"/>
            <a:r>
              <a:rPr lang="en-US" sz="2000" dirty="0" smtClean="0"/>
              <a:t>Johnny Farmer</a:t>
            </a:r>
            <a:endParaRPr lang="en-US" sz="2000" dirty="0"/>
          </a:p>
          <a:p>
            <a:pPr algn="ctr"/>
            <a:r>
              <a:rPr lang="en-US" sz="2000" dirty="0" smtClean="0"/>
              <a:t>Fay Ford</a:t>
            </a:r>
            <a:endParaRPr lang="en-US" sz="2000" dirty="0"/>
          </a:p>
          <a:p>
            <a:pPr algn="ctr"/>
            <a:r>
              <a:rPr lang="en-US" sz="2000" dirty="0"/>
              <a:t>Michael	</a:t>
            </a:r>
            <a:r>
              <a:rPr lang="en-US" sz="2000" dirty="0" smtClean="0"/>
              <a:t>K Gaffney</a:t>
            </a:r>
            <a:endParaRPr lang="en-US" sz="2000" dirty="0"/>
          </a:p>
          <a:p>
            <a:pPr algn="ctr"/>
            <a:r>
              <a:rPr lang="en-US" sz="2000" dirty="0" smtClean="0"/>
              <a:t>Kathy Ann Garcia</a:t>
            </a:r>
            <a:endParaRPr lang="en-US" sz="2000" dirty="0"/>
          </a:p>
          <a:p>
            <a:pPr algn="ctr"/>
            <a:r>
              <a:rPr lang="en-US" sz="2000" dirty="0" smtClean="0"/>
              <a:t>James </a:t>
            </a:r>
            <a:r>
              <a:rPr lang="en-US" sz="2000" dirty="0" err="1" smtClean="0"/>
              <a:t>Ibbeson</a:t>
            </a:r>
            <a:endParaRPr lang="en-US" sz="2000" dirty="0"/>
          </a:p>
          <a:p>
            <a:pPr algn="ctr"/>
            <a:r>
              <a:rPr lang="en-US" sz="2000" dirty="0" smtClean="0"/>
              <a:t>David Jeffery</a:t>
            </a:r>
            <a:endParaRPr lang="en-US" sz="2000" dirty="0"/>
          </a:p>
          <a:p>
            <a:pPr algn="ctr"/>
            <a:r>
              <a:rPr lang="en-US" sz="2000" dirty="0" smtClean="0"/>
              <a:t>Gerald L Machado</a:t>
            </a:r>
            <a:endParaRPr lang="en-US" sz="2000" dirty="0"/>
          </a:p>
          <a:p>
            <a:pPr algn="ctr"/>
            <a:r>
              <a:rPr lang="en-US" sz="2000" dirty="0"/>
              <a:t>Thomas	</a:t>
            </a:r>
            <a:r>
              <a:rPr lang="en-US" sz="2000" dirty="0" smtClean="0"/>
              <a:t>G Mazzola</a:t>
            </a:r>
            <a:endParaRPr lang="en-US" sz="2000" dirty="0"/>
          </a:p>
          <a:p>
            <a:pPr algn="ctr"/>
            <a:r>
              <a:rPr lang="en-US" sz="2000" dirty="0" smtClean="0"/>
              <a:t>James R O'Keefe</a:t>
            </a:r>
            <a:endParaRPr lang="en-US" sz="2000" dirty="0"/>
          </a:p>
          <a:p>
            <a:pPr algn="ctr"/>
            <a:endParaRPr lang="en-US" sz="2000" dirty="0"/>
          </a:p>
          <a:p>
            <a:pPr algn="ctr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807803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5954"/>
            <a:ext cx="6111875" cy="135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14890" y="1447800"/>
            <a:ext cx="62824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Departed 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embers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13284" y="2918231"/>
            <a:ext cx="4953000" cy="1661993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algn="ctr"/>
            <a:r>
              <a:rPr lang="en-US" sz="2800" dirty="0" smtClean="0"/>
              <a:t>  </a:t>
            </a:r>
            <a:endParaRPr lang="en-US" sz="2800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sz="2000" dirty="0"/>
          </a:p>
        </p:txBody>
      </p:sp>
      <p:sp>
        <p:nvSpPr>
          <p:cNvPr id="3" name="Rectangle 2"/>
          <p:cNvSpPr/>
          <p:nvPr/>
        </p:nvSpPr>
        <p:spPr>
          <a:xfrm>
            <a:off x="3423278" y="2395011"/>
            <a:ext cx="246574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/>
              <a:t>Lewiston 1850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107157" y="3070304"/>
            <a:ext cx="9097966" cy="2862322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algn="ctr"/>
            <a:r>
              <a:rPr lang="en-US" sz="2000" dirty="0" smtClean="0"/>
              <a:t>Sergio Carmona</a:t>
            </a:r>
            <a:endParaRPr lang="en-US" sz="2000" dirty="0"/>
          </a:p>
          <a:p>
            <a:pPr algn="ctr"/>
            <a:r>
              <a:rPr lang="en-US" sz="2000" dirty="0" smtClean="0"/>
              <a:t>Robert Conover</a:t>
            </a:r>
            <a:endParaRPr lang="en-US" sz="2000" dirty="0"/>
          </a:p>
          <a:p>
            <a:pPr algn="ctr"/>
            <a:r>
              <a:rPr lang="en-US" sz="2000" dirty="0" smtClean="0"/>
              <a:t>Nora A Crawford </a:t>
            </a:r>
            <a:r>
              <a:rPr lang="en-US" sz="2000" dirty="0" err="1"/>
              <a:t>DeWinter</a:t>
            </a:r>
            <a:endParaRPr lang="en-US" sz="2000" dirty="0"/>
          </a:p>
          <a:p>
            <a:pPr algn="ctr"/>
            <a:r>
              <a:rPr lang="en-US" sz="2000" dirty="0"/>
              <a:t>Andrew	</a:t>
            </a:r>
            <a:r>
              <a:rPr lang="en-US" sz="2000" dirty="0" smtClean="0"/>
              <a:t>L Jones</a:t>
            </a:r>
            <a:endParaRPr lang="en-US" sz="2000" dirty="0"/>
          </a:p>
          <a:p>
            <a:pPr algn="ctr"/>
            <a:r>
              <a:rPr lang="en-US" sz="2000" dirty="0" smtClean="0"/>
              <a:t>Norma Kruse</a:t>
            </a:r>
            <a:endParaRPr lang="en-US" sz="2000" dirty="0"/>
          </a:p>
          <a:p>
            <a:pPr algn="ctr"/>
            <a:r>
              <a:rPr lang="en-US" sz="2000" dirty="0" smtClean="0"/>
              <a:t>Carlos Millan</a:t>
            </a:r>
            <a:endParaRPr lang="en-US" sz="2000" dirty="0"/>
          </a:p>
          <a:p>
            <a:pPr algn="ctr"/>
            <a:r>
              <a:rPr lang="en-US" sz="2000" dirty="0" smtClean="0"/>
              <a:t>Harold T Wilson</a:t>
            </a:r>
            <a:endParaRPr lang="en-US" sz="2000" dirty="0"/>
          </a:p>
          <a:p>
            <a:pPr algn="ctr"/>
            <a:endParaRPr lang="en-US" sz="2000" dirty="0"/>
          </a:p>
          <a:p>
            <a:pPr algn="ctr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537901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5954"/>
            <a:ext cx="6111875" cy="135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14890" y="1447800"/>
            <a:ext cx="62824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Departed 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embers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13284" y="2918231"/>
            <a:ext cx="4953000" cy="1661993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algn="ctr"/>
            <a:r>
              <a:rPr lang="en-US" sz="2800" dirty="0" smtClean="0"/>
              <a:t>  </a:t>
            </a:r>
            <a:endParaRPr lang="en-US" sz="2800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sz="2000" dirty="0"/>
          </a:p>
        </p:txBody>
      </p:sp>
      <p:sp>
        <p:nvSpPr>
          <p:cNvPr id="3" name="Rectangle 2"/>
          <p:cNvSpPr/>
          <p:nvPr/>
        </p:nvSpPr>
        <p:spPr>
          <a:xfrm>
            <a:off x="3130731" y="2395011"/>
            <a:ext cx="30508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/>
              <a:t>Kearny-Mesa 1852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107157" y="3070304"/>
            <a:ext cx="9097966" cy="2862322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algn="ctr"/>
            <a:r>
              <a:rPr lang="en-US" sz="2000" dirty="0" smtClean="0"/>
              <a:t>Cherokee Aldridge</a:t>
            </a:r>
            <a:endParaRPr lang="en-US" sz="2000" dirty="0"/>
          </a:p>
          <a:p>
            <a:pPr algn="ctr"/>
            <a:r>
              <a:rPr lang="en-US" sz="2000" dirty="0" err="1" smtClean="0"/>
              <a:t>Deryl</a:t>
            </a:r>
            <a:r>
              <a:rPr lang="en-US" sz="2000" dirty="0" smtClean="0"/>
              <a:t> A </a:t>
            </a:r>
            <a:r>
              <a:rPr lang="en-US" sz="2000" dirty="0" err="1" smtClean="0"/>
              <a:t>Dack</a:t>
            </a:r>
            <a:endParaRPr lang="en-US" sz="2000" dirty="0"/>
          </a:p>
          <a:p>
            <a:pPr algn="ctr"/>
            <a:r>
              <a:rPr lang="en-US" sz="2000" dirty="0" smtClean="0"/>
              <a:t>Ethel M</a:t>
            </a:r>
            <a:r>
              <a:rPr lang="en-US" sz="2000" dirty="0"/>
              <a:t>	Foster</a:t>
            </a:r>
          </a:p>
          <a:p>
            <a:pPr algn="ctr"/>
            <a:r>
              <a:rPr lang="en-US" sz="2000" dirty="0" smtClean="0"/>
              <a:t>Peggy Merchant</a:t>
            </a:r>
            <a:endParaRPr lang="en-US" sz="2000" dirty="0"/>
          </a:p>
          <a:p>
            <a:pPr algn="ctr"/>
            <a:r>
              <a:rPr lang="en-US" sz="2000" dirty="0" smtClean="0"/>
              <a:t>Kenneth M </a:t>
            </a:r>
            <a:r>
              <a:rPr lang="en-US" sz="2000" dirty="0" err="1" smtClean="0"/>
              <a:t>Nevel</a:t>
            </a:r>
            <a:endParaRPr lang="en-US" sz="2000" dirty="0"/>
          </a:p>
          <a:p>
            <a:pPr algn="ctr"/>
            <a:r>
              <a:rPr lang="en-US" sz="2000" dirty="0" smtClean="0"/>
              <a:t>Mary Nickels</a:t>
            </a:r>
            <a:endParaRPr lang="en-US" sz="2000" dirty="0"/>
          </a:p>
          <a:p>
            <a:pPr algn="ctr"/>
            <a:r>
              <a:rPr lang="en-US" sz="2000" dirty="0" smtClean="0"/>
              <a:t>Geo </a:t>
            </a:r>
            <a:r>
              <a:rPr lang="en-US" sz="2000" dirty="0" err="1" smtClean="0"/>
              <a:t>Radovich</a:t>
            </a:r>
            <a:endParaRPr lang="en-US" sz="2000" dirty="0"/>
          </a:p>
          <a:p>
            <a:pPr algn="ctr"/>
            <a:endParaRPr lang="en-US" sz="2000" dirty="0"/>
          </a:p>
          <a:p>
            <a:pPr algn="ctr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141646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5954"/>
            <a:ext cx="6111875" cy="135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14890" y="1447800"/>
            <a:ext cx="62824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Departed 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embers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13284" y="2918231"/>
            <a:ext cx="4953000" cy="1661993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algn="ctr"/>
            <a:r>
              <a:rPr lang="en-US" sz="2800" dirty="0" smtClean="0"/>
              <a:t>  </a:t>
            </a:r>
            <a:endParaRPr lang="en-US" sz="2800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sz="2000" dirty="0"/>
          </a:p>
        </p:txBody>
      </p:sp>
      <p:sp>
        <p:nvSpPr>
          <p:cNvPr id="3" name="Rectangle 2"/>
          <p:cNvSpPr/>
          <p:nvPr/>
        </p:nvSpPr>
        <p:spPr>
          <a:xfrm>
            <a:off x="3419272" y="2395011"/>
            <a:ext cx="247375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/>
              <a:t>La Habra 1858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107157" y="3070304"/>
            <a:ext cx="9097966" cy="2554545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algn="ctr"/>
            <a:r>
              <a:rPr lang="en-US" sz="2000" dirty="0"/>
              <a:t>William	</a:t>
            </a:r>
            <a:r>
              <a:rPr lang="en-US" sz="2000" dirty="0" smtClean="0"/>
              <a:t>C </a:t>
            </a:r>
            <a:r>
              <a:rPr lang="en-US" sz="2000" dirty="0" err="1" smtClean="0"/>
              <a:t>Baier</a:t>
            </a:r>
            <a:endParaRPr lang="en-US" sz="2000" dirty="0"/>
          </a:p>
          <a:p>
            <a:pPr algn="ctr"/>
            <a:r>
              <a:rPr lang="en-US" sz="2000" dirty="0"/>
              <a:t>Charles	</a:t>
            </a:r>
            <a:r>
              <a:rPr lang="en-US" sz="2000" dirty="0" err="1" smtClean="0"/>
              <a:t>Maciel</a:t>
            </a:r>
            <a:endParaRPr lang="en-US" sz="2000" dirty="0"/>
          </a:p>
          <a:p>
            <a:pPr algn="ctr"/>
            <a:r>
              <a:rPr lang="en-US" sz="2000" dirty="0" smtClean="0"/>
              <a:t>Robert A Marquez</a:t>
            </a:r>
            <a:endParaRPr lang="en-US" sz="2000" dirty="0"/>
          </a:p>
          <a:p>
            <a:pPr algn="ctr"/>
            <a:r>
              <a:rPr lang="en-US" sz="2000" dirty="0" smtClean="0"/>
              <a:t>Daniel </a:t>
            </a:r>
            <a:r>
              <a:rPr lang="en-US" sz="2000" dirty="0" err="1" smtClean="0"/>
              <a:t>Maves</a:t>
            </a:r>
            <a:endParaRPr lang="en-US" sz="2000" dirty="0"/>
          </a:p>
          <a:p>
            <a:pPr algn="ctr"/>
            <a:r>
              <a:rPr lang="en-US" sz="2000" dirty="0" smtClean="0"/>
              <a:t>Robert Skinner</a:t>
            </a:r>
            <a:endParaRPr lang="en-US" sz="2000" dirty="0"/>
          </a:p>
          <a:p>
            <a:pPr algn="ctr"/>
            <a:r>
              <a:rPr lang="en-US" sz="2000" dirty="0" smtClean="0"/>
              <a:t>Donald John </a:t>
            </a:r>
            <a:r>
              <a:rPr lang="en-US" sz="2000" dirty="0" err="1" smtClean="0"/>
              <a:t>Zwhalan</a:t>
            </a:r>
            <a:endParaRPr lang="en-US" sz="2000" dirty="0"/>
          </a:p>
          <a:p>
            <a:pPr algn="ctr"/>
            <a:endParaRPr lang="en-US" sz="2000" dirty="0"/>
          </a:p>
          <a:p>
            <a:pPr algn="ctr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651138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5954"/>
            <a:ext cx="6111875" cy="135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14890" y="1447800"/>
            <a:ext cx="62824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Departed 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embers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13284" y="2918231"/>
            <a:ext cx="4953000" cy="1661993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algn="ctr"/>
            <a:r>
              <a:rPr lang="en-US" sz="2800" dirty="0" smtClean="0"/>
              <a:t>  </a:t>
            </a:r>
            <a:endParaRPr lang="en-US" sz="2800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sz="2000" dirty="0"/>
          </a:p>
        </p:txBody>
      </p:sp>
      <p:sp>
        <p:nvSpPr>
          <p:cNvPr id="3" name="Rectangle 2"/>
          <p:cNvSpPr/>
          <p:nvPr/>
        </p:nvSpPr>
        <p:spPr>
          <a:xfrm>
            <a:off x="2915193" y="2395011"/>
            <a:ext cx="348191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/>
              <a:t>Redondo Beach 1873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107157" y="3070304"/>
            <a:ext cx="9097966" cy="3477875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algn="ctr"/>
            <a:r>
              <a:rPr lang="en-US" sz="2000" dirty="0" smtClean="0"/>
              <a:t>Alice Cervantes</a:t>
            </a:r>
            <a:endParaRPr lang="en-US" sz="2000" dirty="0"/>
          </a:p>
          <a:p>
            <a:pPr algn="ctr"/>
            <a:r>
              <a:rPr lang="en-US" sz="2000" dirty="0" smtClean="0"/>
              <a:t>Ronald A Cotta</a:t>
            </a:r>
            <a:endParaRPr lang="en-US" sz="2000" dirty="0"/>
          </a:p>
          <a:p>
            <a:pPr algn="ctr"/>
            <a:r>
              <a:rPr lang="en-US" sz="2000" dirty="0" smtClean="0"/>
              <a:t>Sally J Du </a:t>
            </a:r>
            <a:r>
              <a:rPr lang="en-US" sz="2000" dirty="0"/>
              <a:t>Chateau</a:t>
            </a:r>
          </a:p>
          <a:p>
            <a:pPr algn="ctr"/>
            <a:r>
              <a:rPr lang="en-US" sz="2000" dirty="0" smtClean="0"/>
              <a:t>Sherri Freeman</a:t>
            </a:r>
            <a:endParaRPr lang="en-US" sz="2000" dirty="0"/>
          </a:p>
          <a:p>
            <a:pPr algn="ctr"/>
            <a:r>
              <a:rPr lang="en-US" sz="2000" dirty="0" smtClean="0"/>
              <a:t>Ken </a:t>
            </a:r>
            <a:r>
              <a:rPr lang="en-US" sz="2000" dirty="0" err="1" smtClean="0"/>
              <a:t>Govan</a:t>
            </a:r>
            <a:endParaRPr lang="en-US" sz="2000" dirty="0"/>
          </a:p>
          <a:p>
            <a:pPr algn="ctr"/>
            <a:r>
              <a:rPr lang="en-US" sz="2000" dirty="0" smtClean="0"/>
              <a:t>Terri L Low</a:t>
            </a:r>
            <a:endParaRPr lang="en-US" sz="2000" dirty="0"/>
          </a:p>
          <a:p>
            <a:pPr algn="ctr"/>
            <a:r>
              <a:rPr lang="en-US" sz="2000" dirty="0" smtClean="0"/>
              <a:t>Margaret Miller</a:t>
            </a:r>
            <a:endParaRPr lang="en-US" sz="2000" dirty="0"/>
          </a:p>
          <a:p>
            <a:pPr algn="ctr"/>
            <a:r>
              <a:rPr lang="en-US" sz="2000" dirty="0" smtClean="0"/>
              <a:t>Freda </a:t>
            </a:r>
            <a:r>
              <a:rPr lang="en-US" sz="2000" dirty="0" err="1" smtClean="0"/>
              <a:t>Oswalt</a:t>
            </a:r>
            <a:endParaRPr lang="en-US" sz="2000" dirty="0"/>
          </a:p>
          <a:p>
            <a:pPr algn="ctr"/>
            <a:r>
              <a:rPr lang="en-US" sz="2000" dirty="0" smtClean="0"/>
              <a:t>Jeff Woods</a:t>
            </a:r>
            <a:endParaRPr lang="en-US" sz="2000" dirty="0"/>
          </a:p>
          <a:p>
            <a:pPr algn="ctr"/>
            <a:endParaRPr lang="en-US" sz="2000" dirty="0"/>
          </a:p>
          <a:p>
            <a:pPr algn="ctr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344162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5954"/>
            <a:ext cx="6111875" cy="135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14890" y="1447800"/>
            <a:ext cx="62824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Departed 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embers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79637" y="2590800"/>
            <a:ext cx="4953000" cy="264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/>
              <a:t>Stockton 391</a:t>
            </a:r>
          </a:p>
          <a:p>
            <a:pPr algn="ctr"/>
            <a:endParaRPr lang="en-US" dirty="0" smtClean="0"/>
          </a:p>
          <a:p>
            <a:pPr algn="ctr"/>
            <a:r>
              <a:rPr lang="en-US" sz="2000" dirty="0" smtClean="0"/>
              <a:t>Yolanda </a:t>
            </a:r>
            <a:r>
              <a:rPr lang="en-US" sz="2000" dirty="0" err="1" smtClean="0"/>
              <a:t>Basilio</a:t>
            </a:r>
            <a:endParaRPr lang="en-US" sz="2000" dirty="0"/>
          </a:p>
          <a:p>
            <a:pPr algn="ctr"/>
            <a:r>
              <a:rPr lang="en-US" sz="2000" dirty="0" smtClean="0"/>
              <a:t>Christopher  Blin</a:t>
            </a:r>
            <a:endParaRPr lang="en-US" sz="2000" dirty="0"/>
          </a:p>
          <a:p>
            <a:pPr algn="ctr"/>
            <a:r>
              <a:rPr lang="en-US" sz="2000" dirty="0" smtClean="0"/>
              <a:t>James A Church</a:t>
            </a:r>
            <a:endParaRPr lang="en-US" sz="2000" dirty="0"/>
          </a:p>
          <a:p>
            <a:pPr algn="ctr"/>
            <a:r>
              <a:rPr lang="en-US" sz="2000" dirty="0" err="1" smtClean="0"/>
              <a:t>Adella</a:t>
            </a:r>
            <a:r>
              <a:rPr lang="en-US" sz="2000" dirty="0" smtClean="0"/>
              <a:t> </a:t>
            </a:r>
            <a:r>
              <a:rPr lang="en-US" sz="2000" dirty="0" err="1" smtClean="0"/>
              <a:t>Schauer</a:t>
            </a:r>
            <a:endParaRPr lang="en-US" sz="2000" dirty="0"/>
          </a:p>
          <a:p>
            <a:pPr algn="ctr"/>
            <a:r>
              <a:rPr lang="en-US" sz="2000" dirty="0" smtClean="0"/>
              <a:t>Darlene Wilson</a:t>
            </a:r>
            <a:endParaRPr lang="en-US" sz="2000" dirty="0"/>
          </a:p>
          <a:p>
            <a:pPr algn="ctr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327952534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5954"/>
            <a:ext cx="6111875" cy="135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14890" y="1447800"/>
            <a:ext cx="62824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Departed 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embers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13284" y="2918231"/>
            <a:ext cx="4953000" cy="1661993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algn="ctr"/>
            <a:r>
              <a:rPr lang="en-US" sz="2800" dirty="0" smtClean="0"/>
              <a:t>  </a:t>
            </a:r>
            <a:endParaRPr lang="en-US" sz="2800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sz="2000" dirty="0"/>
          </a:p>
        </p:txBody>
      </p:sp>
      <p:sp>
        <p:nvSpPr>
          <p:cNvPr id="3" name="Rectangle 2"/>
          <p:cNvSpPr/>
          <p:nvPr/>
        </p:nvSpPr>
        <p:spPr>
          <a:xfrm>
            <a:off x="3335114" y="2395011"/>
            <a:ext cx="264207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/>
              <a:t>Escondido 1874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107157" y="3070304"/>
            <a:ext cx="9097966" cy="1323439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algn="ctr"/>
            <a:r>
              <a:rPr lang="en-US" sz="2000" dirty="0" smtClean="0"/>
              <a:t>Nick Carter</a:t>
            </a:r>
            <a:endParaRPr lang="en-US" sz="2000" dirty="0"/>
          </a:p>
          <a:p>
            <a:pPr algn="ctr"/>
            <a:r>
              <a:rPr lang="en-US" sz="2000" dirty="0" smtClean="0"/>
              <a:t>Jim McIntyre</a:t>
            </a:r>
            <a:endParaRPr lang="en-US" sz="2000" dirty="0"/>
          </a:p>
          <a:p>
            <a:pPr algn="ctr"/>
            <a:endParaRPr lang="en-US" sz="2000" dirty="0"/>
          </a:p>
          <a:p>
            <a:pPr algn="ctr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761447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5954"/>
            <a:ext cx="6111875" cy="135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14890" y="1447800"/>
            <a:ext cx="62824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Departed 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embers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13284" y="2918231"/>
            <a:ext cx="4953000" cy="1661993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algn="ctr"/>
            <a:r>
              <a:rPr lang="en-US" sz="2800" dirty="0" smtClean="0"/>
              <a:t>  </a:t>
            </a:r>
            <a:endParaRPr lang="en-US" sz="2800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sz="2000" dirty="0"/>
          </a:p>
        </p:txBody>
      </p:sp>
      <p:sp>
        <p:nvSpPr>
          <p:cNvPr id="3" name="Rectangle 2"/>
          <p:cNvSpPr/>
          <p:nvPr/>
        </p:nvSpPr>
        <p:spPr>
          <a:xfrm>
            <a:off x="3598808" y="2395011"/>
            <a:ext cx="211468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/>
              <a:t>Orland 1901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107157" y="3070304"/>
            <a:ext cx="9097966" cy="2862322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algn="ctr"/>
            <a:r>
              <a:rPr lang="en-US" sz="2000" dirty="0" smtClean="0"/>
              <a:t>Joyce </a:t>
            </a:r>
            <a:r>
              <a:rPr lang="en-US" sz="2000" dirty="0" err="1" smtClean="0"/>
              <a:t>Burgoon</a:t>
            </a:r>
            <a:endParaRPr lang="en-US" sz="2000" dirty="0"/>
          </a:p>
          <a:p>
            <a:pPr algn="ctr"/>
            <a:r>
              <a:rPr lang="en-US" sz="2000" dirty="0" smtClean="0"/>
              <a:t>Dennis Graham</a:t>
            </a:r>
            <a:endParaRPr lang="en-US" sz="2000" dirty="0"/>
          </a:p>
          <a:p>
            <a:pPr algn="ctr"/>
            <a:r>
              <a:rPr lang="en-US" sz="2000" dirty="0"/>
              <a:t>Patricia	</a:t>
            </a:r>
            <a:r>
              <a:rPr lang="en-US" sz="2000" dirty="0" smtClean="0"/>
              <a:t>J Holm</a:t>
            </a:r>
            <a:endParaRPr lang="en-US" sz="2000" dirty="0"/>
          </a:p>
          <a:p>
            <a:pPr algn="ctr"/>
            <a:r>
              <a:rPr lang="en-US" sz="2000" dirty="0" smtClean="0"/>
              <a:t>Leroy Madsen</a:t>
            </a:r>
            <a:endParaRPr lang="en-US" sz="2000" dirty="0"/>
          </a:p>
          <a:p>
            <a:pPr algn="ctr"/>
            <a:r>
              <a:rPr lang="en-US" sz="2000" dirty="0" smtClean="0"/>
              <a:t>Gene </a:t>
            </a:r>
            <a:r>
              <a:rPr lang="en-US" sz="2000" dirty="0" err="1" smtClean="0"/>
              <a:t>Nelms</a:t>
            </a:r>
            <a:endParaRPr lang="en-US" sz="2000" dirty="0"/>
          </a:p>
          <a:p>
            <a:pPr algn="ctr"/>
            <a:r>
              <a:rPr lang="en-US" sz="2000" dirty="0" smtClean="0"/>
              <a:t>Stephen Lynn Shoop</a:t>
            </a:r>
            <a:endParaRPr lang="en-US" sz="2000" dirty="0"/>
          </a:p>
          <a:p>
            <a:pPr algn="ctr"/>
            <a:r>
              <a:rPr lang="en-US" sz="2000" dirty="0" smtClean="0"/>
              <a:t>Steve </a:t>
            </a:r>
            <a:r>
              <a:rPr lang="en-US" sz="2000" dirty="0" err="1" smtClean="0"/>
              <a:t>Volz</a:t>
            </a:r>
            <a:endParaRPr lang="en-US" sz="2000" dirty="0"/>
          </a:p>
          <a:p>
            <a:pPr algn="ctr"/>
            <a:endParaRPr lang="en-US" sz="2000" dirty="0"/>
          </a:p>
          <a:p>
            <a:pPr algn="ctr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179883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5954"/>
            <a:ext cx="6111875" cy="135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14890" y="1447800"/>
            <a:ext cx="62824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Departed 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embers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13284" y="2918231"/>
            <a:ext cx="4953000" cy="1661993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algn="ctr"/>
            <a:r>
              <a:rPr lang="en-US" sz="2800" dirty="0" smtClean="0"/>
              <a:t>  </a:t>
            </a:r>
            <a:endParaRPr lang="en-US" sz="2800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sz="2000" dirty="0"/>
          </a:p>
        </p:txBody>
      </p:sp>
      <p:sp>
        <p:nvSpPr>
          <p:cNvPr id="3" name="Rectangle 2"/>
          <p:cNvSpPr/>
          <p:nvPr/>
        </p:nvSpPr>
        <p:spPr>
          <a:xfrm>
            <a:off x="3265063" y="2395011"/>
            <a:ext cx="278217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/>
              <a:t>Simi Valley 1902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107157" y="3070304"/>
            <a:ext cx="9097966" cy="2246769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algn="ctr"/>
            <a:r>
              <a:rPr lang="en-US" sz="2000" dirty="0" smtClean="0"/>
              <a:t>Jerry N Carrier</a:t>
            </a:r>
            <a:endParaRPr lang="en-US" sz="2000" dirty="0"/>
          </a:p>
          <a:p>
            <a:pPr algn="ctr"/>
            <a:r>
              <a:rPr lang="en-US" sz="2000" dirty="0"/>
              <a:t>Patricia	</a:t>
            </a:r>
            <a:r>
              <a:rPr lang="en-US" sz="2000" dirty="0" smtClean="0"/>
              <a:t> English</a:t>
            </a:r>
            <a:endParaRPr lang="en-US" sz="2000" dirty="0"/>
          </a:p>
          <a:p>
            <a:pPr algn="ctr"/>
            <a:r>
              <a:rPr lang="en-US" sz="2000" dirty="0"/>
              <a:t>Adeline	</a:t>
            </a:r>
            <a:r>
              <a:rPr lang="en-US" sz="2000" dirty="0" smtClean="0"/>
              <a:t>M Fitzsimmons</a:t>
            </a:r>
            <a:endParaRPr lang="en-US" sz="2000" dirty="0"/>
          </a:p>
          <a:p>
            <a:pPr algn="ctr"/>
            <a:r>
              <a:rPr lang="en-US" sz="2000" dirty="0" smtClean="0"/>
              <a:t>Dave J Keep</a:t>
            </a:r>
            <a:endParaRPr lang="en-US" sz="2000" dirty="0"/>
          </a:p>
          <a:p>
            <a:pPr algn="ctr"/>
            <a:r>
              <a:rPr lang="en-US" sz="2000" dirty="0" smtClean="0"/>
              <a:t>Henry Pimentel</a:t>
            </a:r>
            <a:endParaRPr lang="en-US" sz="2000" dirty="0"/>
          </a:p>
          <a:p>
            <a:pPr algn="ctr"/>
            <a:endParaRPr lang="en-US" sz="2000" dirty="0"/>
          </a:p>
          <a:p>
            <a:pPr algn="ctr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914032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5954"/>
            <a:ext cx="6111875" cy="135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14890" y="1447800"/>
            <a:ext cx="62824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Departed 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embers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13284" y="2918231"/>
            <a:ext cx="4953000" cy="1661993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algn="ctr"/>
            <a:r>
              <a:rPr lang="en-US" sz="2800" dirty="0" smtClean="0"/>
              <a:t>  </a:t>
            </a:r>
            <a:endParaRPr lang="en-US" sz="2800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sz="2000" dirty="0"/>
          </a:p>
        </p:txBody>
      </p:sp>
      <p:sp>
        <p:nvSpPr>
          <p:cNvPr id="3" name="Rectangle 2"/>
          <p:cNvSpPr/>
          <p:nvPr/>
        </p:nvSpPr>
        <p:spPr>
          <a:xfrm>
            <a:off x="3139165" y="2395011"/>
            <a:ext cx="303397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/>
              <a:t>Pismo Beach 1944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107157" y="3070304"/>
            <a:ext cx="9097966" cy="1631216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algn="ctr"/>
            <a:r>
              <a:rPr lang="de-DE" sz="2000" dirty="0" smtClean="0"/>
              <a:t>Jessie Hawkins</a:t>
            </a:r>
            <a:endParaRPr lang="de-DE" sz="2000" dirty="0"/>
          </a:p>
          <a:p>
            <a:pPr algn="ctr"/>
            <a:r>
              <a:rPr lang="de-DE" sz="2000" dirty="0" smtClean="0"/>
              <a:t>Jim Phelan</a:t>
            </a:r>
            <a:endParaRPr lang="de-DE" sz="2000" dirty="0"/>
          </a:p>
          <a:p>
            <a:pPr algn="ctr"/>
            <a:r>
              <a:rPr lang="de-DE" sz="2000" dirty="0" smtClean="0"/>
              <a:t>Klaus Wessner</a:t>
            </a:r>
            <a:endParaRPr lang="de-DE" sz="2000" dirty="0"/>
          </a:p>
          <a:p>
            <a:pPr algn="ctr"/>
            <a:endParaRPr lang="en-US" sz="2000" dirty="0"/>
          </a:p>
          <a:p>
            <a:pPr algn="ctr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022195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5954"/>
            <a:ext cx="6111875" cy="135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14890" y="1447800"/>
            <a:ext cx="62824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Departed 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embers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13284" y="2918231"/>
            <a:ext cx="4953000" cy="1661993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algn="ctr"/>
            <a:r>
              <a:rPr lang="en-US" sz="2800" dirty="0" smtClean="0"/>
              <a:t>  </a:t>
            </a:r>
            <a:endParaRPr lang="en-US" sz="2800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sz="2000" dirty="0"/>
          </a:p>
        </p:txBody>
      </p:sp>
      <p:sp>
        <p:nvSpPr>
          <p:cNvPr id="3" name="Rectangle 2"/>
          <p:cNvSpPr/>
          <p:nvPr/>
        </p:nvSpPr>
        <p:spPr>
          <a:xfrm>
            <a:off x="3244965" y="2395011"/>
            <a:ext cx="282237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/>
              <a:t>Buena Park 1945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107157" y="3070304"/>
            <a:ext cx="9097966" cy="2862322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algn="ctr"/>
            <a:r>
              <a:rPr lang="en-US" sz="2000" dirty="0" smtClean="0"/>
              <a:t>Leon C Anderson</a:t>
            </a:r>
            <a:endParaRPr lang="en-US" sz="2000" dirty="0"/>
          </a:p>
          <a:p>
            <a:pPr algn="ctr"/>
            <a:r>
              <a:rPr lang="en-US" sz="2000" dirty="0" smtClean="0"/>
              <a:t>Catherine </a:t>
            </a:r>
            <a:r>
              <a:rPr lang="en-US" sz="2000" dirty="0" err="1" smtClean="0"/>
              <a:t>Brousseau</a:t>
            </a:r>
            <a:endParaRPr lang="en-US" sz="2000" dirty="0"/>
          </a:p>
          <a:p>
            <a:pPr algn="ctr"/>
            <a:r>
              <a:rPr lang="en-US" sz="2000" dirty="0" smtClean="0"/>
              <a:t>Arthur Conway</a:t>
            </a:r>
            <a:endParaRPr lang="en-US" sz="2000" dirty="0"/>
          </a:p>
          <a:p>
            <a:pPr algn="ctr"/>
            <a:r>
              <a:rPr lang="en-US" sz="2000" dirty="0" smtClean="0"/>
              <a:t>Mark E Doherty</a:t>
            </a:r>
            <a:endParaRPr lang="en-US" sz="2000" dirty="0"/>
          </a:p>
          <a:p>
            <a:pPr algn="ctr"/>
            <a:r>
              <a:rPr lang="en-US" sz="2000" dirty="0" smtClean="0"/>
              <a:t>Johnny </a:t>
            </a:r>
            <a:r>
              <a:rPr lang="en-US" sz="2000" dirty="0" err="1" smtClean="0"/>
              <a:t>Sinohui</a:t>
            </a:r>
            <a:endParaRPr lang="en-US" sz="2000" dirty="0"/>
          </a:p>
          <a:p>
            <a:pPr algn="ctr"/>
            <a:r>
              <a:rPr lang="en-US" sz="2000" dirty="0" smtClean="0"/>
              <a:t>Maureen Sosa</a:t>
            </a:r>
            <a:endParaRPr lang="en-US" sz="2000" dirty="0"/>
          </a:p>
          <a:p>
            <a:pPr algn="ctr"/>
            <a:r>
              <a:rPr lang="en-US" sz="2000" dirty="0" smtClean="0"/>
              <a:t>Jennifer Lynn Travis</a:t>
            </a:r>
            <a:endParaRPr lang="en-US" sz="2000" dirty="0"/>
          </a:p>
          <a:p>
            <a:pPr algn="ctr"/>
            <a:endParaRPr lang="en-US" sz="2000" dirty="0"/>
          </a:p>
          <a:p>
            <a:pPr algn="ctr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161533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5954"/>
            <a:ext cx="6111875" cy="135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14890" y="1447800"/>
            <a:ext cx="62824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Departed 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embers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13284" y="2918231"/>
            <a:ext cx="4953000" cy="1661993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algn="ctr"/>
            <a:r>
              <a:rPr lang="en-US" sz="2800" dirty="0" smtClean="0"/>
              <a:t>  </a:t>
            </a:r>
            <a:endParaRPr lang="en-US" sz="2800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sz="2000" dirty="0"/>
          </a:p>
        </p:txBody>
      </p:sp>
      <p:sp>
        <p:nvSpPr>
          <p:cNvPr id="3" name="Rectangle 2"/>
          <p:cNvSpPr/>
          <p:nvPr/>
        </p:nvSpPr>
        <p:spPr>
          <a:xfrm>
            <a:off x="3422159" y="2395011"/>
            <a:ext cx="246798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/>
              <a:t>Vacaville 1967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107157" y="3070304"/>
            <a:ext cx="9097966" cy="3170099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algn="ctr"/>
            <a:r>
              <a:rPr lang="en-US" sz="2000" dirty="0" smtClean="0"/>
              <a:t>Dale D </a:t>
            </a:r>
            <a:r>
              <a:rPr lang="en-US" sz="2000" dirty="0" err="1" smtClean="0"/>
              <a:t>Demaray</a:t>
            </a:r>
            <a:endParaRPr lang="en-US" sz="2000" dirty="0"/>
          </a:p>
          <a:p>
            <a:pPr algn="ctr"/>
            <a:r>
              <a:rPr lang="en-US" sz="2000" dirty="0" smtClean="0"/>
              <a:t>Don A Dietrich</a:t>
            </a:r>
            <a:endParaRPr lang="en-US" sz="2000" dirty="0"/>
          </a:p>
          <a:p>
            <a:pPr algn="ctr"/>
            <a:r>
              <a:rPr lang="en-US" sz="2000" dirty="0" smtClean="0"/>
              <a:t>Buddy G </a:t>
            </a:r>
            <a:r>
              <a:rPr lang="en-US" sz="2000" dirty="0" err="1" smtClean="0"/>
              <a:t>Dunkle</a:t>
            </a:r>
            <a:endParaRPr lang="en-US" sz="2000" dirty="0"/>
          </a:p>
          <a:p>
            <a:pPr algn="ctr"/>
            <a:r>
              <a:rPr lang="en-US" sz="2000" dirty="0" smtClean="0"/>
              <a:t>Phil Harris</a:t>
            </a:r>
            <a:endParaRPr lang="en-US" sz="2000" dirty="0"/>
          </a:p>
          <a:p>
            <a:pPr algn="ctr"/>
            <a:r>
              <a:rPr lang="en-US" sz="2000" dirty="0" smtClean="0"/>
              <a:t>Marina Henry</a:t>
            </a:r>
            <a:endParaRPr lang="en-US" sz="2000" dirty="0"/>
          </a:p>
          <a:p>
            <a:pPr algn="ctr"/>
            <a:r>
              <a:rPr lang="en-US" sz="2000" dirty="0" smtClean="0"/>
              <a:t>Marsha J Herron</a:t>
            </a:r>
            <a:endParaRPr lang="en-US" sz="2000" dirty="0"/>
          </a:p>
          <a:p>
            <a:pPr algn="ctr"/>
            <a:r>
              <a:rPr lang="en-US" sz="2000" dirty="0"/>
              <a:t>Richard	</a:t>
            </a:r>
            <a:r>
              <a:rPr lang="en-US" sz="2000" dirty="0" smtClean="0"/>
              <a:t>A Nola</a:t>
            </a:r>
            <a:endParaRPr lang="en-US" sz="2000" dirty="0"/>
          </a:p>
          <a:p>
            <a:pPr algn="ctr"/>
            <a:r>
              <a:rPr lang="en-US" sz="2000" dirty="0" smtClean="0"/>
              <a:t>Jose M Valenzuela</a:t>
            </a:r>
            <a:endParaRPr lang="en-US" sz="2000" dirty="0"/>
          </a:p>
          <a:p>
            <a:pPr algn="ctr"/>
            <a:endParaRPr lang="en-US" sz="2000" dirty="0"/>
          </a:p>
          <a:p>
            <a:pPr algn="ctr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306306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5954"/>
            <a:ext cx="6111875" cy="135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14890" y="1447800"/>
            <a:ext cx="62824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Departed 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embers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13284" y="2918231"/>
            <a:ext cx="4953000" cy="1661993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algn="ctr"/>
            <a:r>
              <a:rPr lang="en-US" sz="2800" dirty="0" smtClean="0"/>
              <a:t>  </a:t>
            </a:r>
            <a:endParaRPr lang="en-US" sz="2800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sz="2000" dirty="0"/>
          </a:p>
        </p:txBody>
      </p:sp>
      <p:sp>
        <p:nvSpPr>
          <p:cNvPr id="3" name="Rectangle 2"/>
          <p:cNvSpPr/>
          <p:nvPr/>
        </p:nvSpPr>
        <p:spPr>
          <a:xfrm>
            <a:off x="3287828" y="2395011"/>
            <a:ext cx="273664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/>
              <a:t>Placerville 1979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107157" y="3070304"/>
            <a:ext cx="9097966" cy="3170099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algn="ctr"/>
            <a:r>
              <a:rPr lang="en-US" sz="2000" dirty="0" smtClean="0"/>
              <a:t>Dale D </a:t>
            </a:r>
            <a:r>
              <a:rPr lang="en-US" sz="2000" dirty="0" err="1" smtClean="0"/>
              <a:t>Demaray</a:t>
            </a:r>
            <a:endParaRPr lang="en-US" sz="2000" dirty="0"/>
          </a:p>
          <a:p>
            <a:pPr algn="ctr"/>
            <a:r>
              <a:rPr lang="en-US" sz="2000" dirty="0" smtClean="0"/>
              <a:t>Don A Dietrich</a:t>
            </a:r>
            <a:endParaRPr lang="en-US" sz="2000" dirty="0"/>
          </a:p>
          <a:p>
            <a:pPr algn="ctr"/>
            <a:r>
              <a:rPr lang="en-US" sz="2000" dirty="0" smtClean="0"/>
              <a:t>Buddy G </a:t>
            </a:r>
            <a:r>
              <a:rPr lang="en-US" sz="2000" dirty="0" err="1" smtClean="0"/>
              <a:t>Dunkle</a:t>
            </a:r>
            <a:endParaRPr lang="en-US" sz="2000" dirty="0"/>
          </a:p>
          <a:p>
            <a:pPr algn="ctr"/>
            <a:r>
              <a:rPr lang="en-US" sz="2000" dirty="0" smtClean="0"/>
              <a:t>Phil Harris</a:t>
            </a:r>
            <a:endParaRPr lang="en-US" sz="2000" dirty="0"/>
          </a:p>
          <a:p>
            <a:pPr algn="ctr"/>
            <a:r>
              <a:rPr lang="en-US" sz="2000" dirty="0" smtClean="0"/>
              <a:t>Marina Henry</a:t>
            </a:r>
            <a:endParaRPr lang="en-US" sz="2000" dirty="0"/>
          </a:p>
          <a:p>
            <a:pPr algn="ctr"/>
            <a:r>
              <a:rPr lang="en-US" sz="2000" dirty="0" smtClean="0"/>
              <a:t>Marsha J Herron</a:t>
            </a:r>
            <a:endParaRPr lang="en-US" sz="2000" dirty="0"/>
          </a:p>
          <a:p>
            <a:pPr algn="ctr"/>
            <a:r>
              <a:rPr lang="en-US" sz="2000" dirty="0"/>
              <a:t>Richard	</a:t>
            </a:r>
            <a:r>
              <a:rPr lang="en-US" sz="2000" dirty="0" smtClean="0"/>
              <a:t>A Nola</a:t>
            </a:r>
            <a:endParaRPr lang="en-US" sz="2000" dirty="0"/>
          </a:p>
          <a:p>
            <a:pPr algn="ctr"/>
            <a:r>
              <a:rPr lang="en-US" sz="2000" dirty="0" smtClean="0"/>
              <a:t>Jose M Valenzuela</a:t>
            </a:r>
            <a:endParaRPr lang="en-US" sz="2000" dirty="0"/>
          </a:p>
          <a:p>
            <a:pPr algn="ctr"/>
            <a:endParaRPr lang="en-US" sz="2000" dirty="0"/>
          </a:p>
          <a:p>
            <a:pPr algn="ctr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40485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5954"/>
            <a:ext cx="6111875" cy="135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14890" y="1447800"/>
            <a:ext cx="62824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Departed 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embers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13284" y="2918231"/>
            <a:ext cx="4953000" cy="1661993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algn="ctr"/>
            <a:r>
              <a:rPr lang="en-US" sz="2800" dirty="0" smtClean="0"/>
              <a:t>  </a:t>
            </a:r>
            <a:endParaRPr lang="en-US" sz="2800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sz="2000" dirty="0"/>
          </a:p>
        </p:txBody>
      </p:sp>
      <p:sp>
        <p:nvSpPr>
          <p:cNvPr id="3" name="Rectangle 2"/>
          <p:cNvSpPr/>
          <p:nvPr/>
        </p:nvSpPr>
        <p:spPr>
          <a:xfrm>
            <a:off x="3400906" y="2395011"/>
            <a:ext cx="25104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/>
              <a:t>Red Bluff 2002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107157" y="3070304"/>
            <a:ext cx="9097966" cy="3477875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algn="ctr"/>
            <a:r>
              <a:rPr lang="en-US" sz="2000" dirty="0" smtClean="0"/>
              <a:t>Sarah Joann Cain</a:t>
            </a:r>
            <a:endParaRPr lang="en-US" sz="2000" dirty="0"/>
          </a:p>
          <a:p>
            <a:pPr algn="ctr"/>
            <a:r>
              <a:rPr lang="en-US" sz="2000" dirty="0" smtClean="0"/>
              <a:t>Rita Foote</a:t>
            </a:r>
            <a:endParaRPr lang="en-US" sz="2000" dirty="0"/>
          </a:p>
          <a:p>
            <a:pPr algn="ctr"/>
            <a:r>
              <a:rPr lang="en-US" sz="2000" dirty="0" smtClean="0"/>
              <a:t>Joyce Humphrey</a:t>
            </a:r>
            <a:endParaRPr lang="en-US" sz="2000" dirty="0"/>
          </a:p>
          <a:p>
            <a:pPr algn="ctr"/>
            <a:r>
              <a:rPr lang="en-US" sz="2000" dirty="0"/>
              <a:t>Barbara	</a:t>
            </a:r>
            <a:r>
              <a:rPr lang="en-US" sz="2000" dirty="0" smtClean="0"/>
              <a:t> Hunter</a:t>
            </a:r>
            <a:endParaRPr lang="en-US" sz="2000" dirty="0"/>
          </a:p>
          <a:p>
            <a:pPr algn="ctr"/>
            <a:r>
              <a:rPr lang="en-US" sz="2000" dirty="0" smtClean="0"/>
              <a:t>Walt </a:t>
            </a:r>
            <a:r>
              <a:rPr lang="en-US" sz="2000" dirty="0" err="1" smtClean="0"/>
              <a:t>Hurlburt</a:t>
            </a:r>
            <a:endParaRPr lang="en-US" sz="2000" dirty="0"/>
          </a:p>
          <a:p>
            <a:pPr algn="ctr"/>
            <a:r>
              <a:rPr lang="en-US" sz="2000" dirty="0" smtClean="0"/>
              <a:t> Sandra L Kennedy</a:t>
            </a:r>
            <a:endParaRPr lang="en-US" sz="2000" dirty="0"/>
          </a:p>
          <a:p>
            <a:pPr algn="ctr"/>
            <a:r>
              <a:rPr lang="en-US" sz="2000" dirty="0" smtClean="0"/>
              <a:t>Karl McKenzie</a:t>
            </a:r>
            <a:endParaRPr lang="en-US" sz="2000" dirty="0"/>
          </a:p>
          <a:p>
            <a:pPr algn="ctr"/>
            <a:r>
              <a:rPr lang="en-US" sz="2000" dirty="0" smtClean="0"/>
              <a:t>Larry Orson</a:t>
            </a:r>
            <a:endParaRPr lang="en-US" sz="2000" dirty="0"/>
          </a:p>
          <a:p>
            <a:pPr algn="ctr"/>
            <a:r>
              <a:rPr lang="en-US" sz="2000" dirty="0" smtClean="0"/>
              <a:t>Alice Eva </a:t>
            </a:r>
            <a:r>
              <a:rPr lang="en-US" sz="2000" dirty="0" err="1" smtClean="0"/>
              <a:t>Spuhler</a:t>
            </a:r>
            <a:endParaRPr lang="en-US" sz="2000" dirty="0"/>
          </a:p>
          <a:p>
            <a:pPr algn="ctr"/>
            <a:endParaRPr lang="en-US" sz="2000" dirty="0"/>
          </a:p>
          <a:p>
            <a:pPr algn="ctr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92323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5954"/>
            <a:ext cx="6111875" cy="135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14890" y="1447800"/>
            <a:ext cx="62824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Departed 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embers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13284" y="2918231"/>
            <a:ext cx="4953000" cy="1661993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algn="ctr"/>
            <a:r>
              <a:rPr lang="en-US" sz="2800" dirty="0" smtClean="0"/>
              <a:t>  </a:t>
            </a:r>
            <a:endParaRPr lang="en-US" sz="2800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sz="2000" dirty="0"/>
          </a:p>
        </p:txBody>
      </p:sp>
      <p:sp>
        <p:nvSpPr>
          <p:cNvPr id="3" name="Rectangle 2"/>
          <p:cNvSpPr/>
          <p:nvPr/>
        </p:nvSpPr>
        <p:spPr>
          <a:xfrm>
            <a:off x="3148660" y="2395011"/>
            <a:ext cx="30149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/>
              <a:t>General Assembly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107157" y="3070304"/>
            <a:ext cx="9097966" cy="1015663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algn="ctr"/>
            <a:r>
              <a:rPr lang="en-US" sz="2000" dirty="0" smtClean="0"/>
              <a:t>David R Morris (Palm Springs 2008)</a:t>
            </a:r>
            <a:endParaRPr lang="en-US" sz="2000" dirty="0"/>
          </a:p>
          <a:p>
            <a:pPr algn="ctr"/>
            <a:endParaRPr lang="en-US" sz="2000" dirty="0"/>
          </a:p>
          <a:p>
            <a:pPr algn="ctr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602883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5954"/>
            <a:ext cx="6111875" cy="135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14890" y="1447800"/>
            <a:ext cx="62824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Departed 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embers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13284" y="2918231"/>
            <a:ext cx="4953000" cy="1661993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algn="ctr"/>
            <a:r>
              <a:rPr lang="en-US" sz="2800" dirty="0" smtClean="0"/>
              <a:t>  </a:t>
            </a:r>
            <a:endParaRPr lang="en-US" sz="2800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sz="2000" dirty="0"/>
          </a:p>
        </p:txBody>
      </p:sp>
      <p:sp>
        <p:nvSpPr>
          <p:cNvPr id="3" name="Rectangle 2"/>
          <p:cNvSpPr/>
          <p:nvPr/>
        </p:nvSpPr>
        <p:spPr>
          <a:xfrm>
            <a:off x="3573166" y="2395011"/>
            <a:ext cx="216597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/>
              <a:t>Folsom 2009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107157" y="3070304"/>
            <a:ext cx="9097966" cy="2554545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algn="ctr"/>
            <a:r>
              <a:rPr lang="en-US" sz="2000" dirty="0" smtClean="0"/>
              <a:t>Gladys </a:t>
            </a:r>
            <a:r>
              <a:rPr lang="en-US" sz="2000" dirty="0" err="1" smtClean="0"/>
              <a:t>Chrestensen</a:t>
            </a:r>
            <a:endParaRPr lang="en-US" sz="2000" dirty="0"/>
          </a:p>
          <a:p>
            <a:pPr algn="ctr"/>
            <a:r>
              <a:rPr lang="en-US" sz="2000" dirty="0"/>
              <a:t>William	</a:t>
            </a:r>
            <a:r>
              <a:rPr lang="en-US" sz="2000" dirty="0" smtClean="0"/>
              <a:t>Anthony Dinette</a:t>
            </a:r>
            <a:endParaRPr lang="en-US" sz="2000" dirty="0"/>
          </a:p>
          <a:p>
            <a:pPr algn="ctr"/>
            <a:r>
              <a:rPr lang="en-US" sz="2000" dirty="0" smtClean="0"/>
              <a:t>Louis </a:t>
            </a:r>
            <a:r>
              <a:rPr lang="en-US" sz="2000" dirty="0" err="1" smtClean="0"/>
              <a:t>Dulay</a:t>
            </a:r>
            <a:endParaRPr lang="en-US" sz="2000" dirty="0"/>
          </a:p>
          <a:p>
            <a:pPr algn="ctr"/>
            <a:r>
              <a:rPr lang="en-US" sz="2000" dirty="0" smtClean="0"/>
              <a:t>George Hannum</a:t>
            </a:r>
            <a:endParaRPr lang="en-US" sz="2000" dirty="0"/>
          </a:p>
          <a:p>
            <a:pPr algn="ctr"/>
            <a:r>
              <a:rPr lang="en-US" sz="2000" dirty="0" smtClean="0"/>
              <a:t>Bob J McClendon</a:t>
            </a:r>
            <a:endParaRPr lang="en-US" sz="2000" dirty="0"/>
          </a:p>
          <a:p>
            <a:pPr algn="ctr"/>
            <a:r>
              <a:rPr lang="en-US" sz="2000" dirty="0" smtClean="0"/>
              <a:t>Donald Walden</a:t>
            </a:r>
            <a:endParaRPr lang="en-US" sz="2000" dirty="0"/>
          </a:p>
          <a:p>
            <a:pPr algn="ctr"/>
            <a:endParaRPr lang="en-US" sz="2000" dirty="0"/>
          </a:p>
          <a:p>
            <a:pPr algn="ctr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913185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5954"/>
            <a:ext cx="6111875" cy="135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14890" y="1447800"/>
            <a:ext cx="62824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Departed 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embers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79634" y="2590800"/>
            <a:ext cx="4953000" cy="2985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/>
              <a:t>San Jose 0401</a:t>
            </a:r>
            <a:endParaRPr lang="en-US" dirty="0" smtClean="0"/>
          </a:p>
          <a:p>
            <a:pPr algn="ctr"/>
            <a:endParaRPr lang="en-US" sz="2000" dirty="0" smtClean="0"/>
          </a:p>
          <a:p>
            <a:pPr algn="ctr"/>
            <a:r>
              <a:rPr lang="en-US" sz="2000" dirty="0" smtClean="0"/>
              <a:t>Joseph </a:t>
            </a:r>
            <a:r>
              <a:rPr lang="en-US" sz="2000" dirty="0" err="1" smtClean="0"/>
              <a:t>Garnica</a:t>
            </a:r>
            <a:endParaRPr lang="en-US" sz="2000" dirty="0"/>
          </a:p>
          <a:p>
            <a:pPr algn="ctr"/>
            <a:r>
              <a:rPr lang="en-US" sz="2000" dirty="0" smtClean="0"/>
              <a:t>Marjorie Grigsby</a:t>
            </a:r>
            <a:endParaRPr lang="en-US" sz="2000" dirty="0"/>
          </a:p>
          <a:p>
            <a:pPr algn="ctr"/>
            <a:r>
              <a:rPr lang="en-US" sz="2000" dirty="0" smtClean="0"/>
              <a:t>Richard Ortiz</a:t>
            </a:r>
            <a:endParaRPr lang="en-US" sz="2000" dirty="0"/>
          </a:p>
          <a:p>
            <a:pPr algn="ctr"/>
            <a:r>
              <a:rPr lang="en-US" sz="2000" dirty="0" smtClean="0"/>
              <a:t>Jesse Torres</a:t>
            </a:r>
            <a:endParaRPr lang="en-US" sz="2000" dirty="0"/>
          </a:p>
          <a:p>
            <a:pPr algn="ctr"/>
            <a:r>
              <a:rPr lang="en-US" sz="2000" dirty="0" smtClean="0"/>
              <a:t>Jose Valenzuela</a:t>
            </a:r>
            <a:endParaRPr lang="en-US" sz="2000" dirty="0"/>
          </a:p>
          <a:p>
            <a:pPr algn="ctr"/>
            <a:endParaRPr lang="en-US" sz="2000" dirty="0"/>
          </a:p>
          <a:p>
            <a:pPr algn="ctr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06567619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5954"/>
            <a:ext cx="6111875" cy="135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14890" y="1447800"/>
            <a:ext cx="62824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Departed 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embers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13284" y="2918231"/>
            <a:ext cx="4953000" cy="1661993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algn="ctr"/>
            <a:r>
              <a:rPr lang="en-US" sz="2800" dirty="0" smtClean="0"/>
              <a:t>  </a:t>
            </a:r>
            <a:endParaRPr lang="en-US" sz="2800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sz="2000" dirty="0"/>
          </a:p>
        </p:txBody>
      </p:sp>
      <p:sp>
        <p:nvSpPr>
          <p:cNvPr id="3" name="Rectangle 2"/>
          <p:cNvSpPr/>
          <p:nvPr/>
        </p:nvSpPr>
        <p:spPr>
          <a:xfrm>
            <a:off x="2982941" y="2395011"/>
            <a:ext cx="334642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/>
              <a:t>Sonoma Valley 2048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107157" y="3070304"/>
            <a:ext cx="9097966" cy="1938992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algn="ctr"/>
            <a:r>
              <a:rPr lang="en-US" sz="2000" dirty="0"/>
              <a:t>Charles	</a:t>
            </a:r>
            <a:r>
              <a:rPr lang="en-US" sz="2000" dirty="0" smtClean="0"/>
              <a:t>G Avery</a:t>
            </a:r>
            <a:endParaRPr lang="en-US" sz="2000" dirty="0"/>
          </a:p>
          <a:p>
            <a:pPr algn="ctr"/>
            <a:r>
              <a:rPr lang="en-US" sz="2000" dirty="0" smtClean="0"/>
              <a:t>Earl Foster</a:t>
            </a:r>
            <a:endParaRPr lang="en-US" sz="2000" dirty="0"/>
          </a:p>
          <a:p>
            <a:pPr algn="ctr"/>
            <a:r>
              <a:rPr lang="en-US" sz="2000" dirty="0" smtClean="0"/>
              <a:t>Evelyn Holt</a:t>
            </a:r>
            <a:endParaRPr lang="en-US" sz="2000" dirty="0"/>
          </a:p>
          <a:p>
            <a:pPr algn="ctr"/>
            <a:r>
              <a:rPr lang="en-US" sz="2000" dirty="0" smtClean="0"/>
              <a:t>Albert J Lynn</a:t>
            </a:r>
            <a:endParaRPr lang="en-US" sz="2000" dirty="0"/>
          </a:p>
          <a:p>
            <a:pPr algn="ctr"/>
            <a:endParaRPr lang="en-US" sz="2000" dirty="0"/>
          </a:p>
          <a:p>
            <a:pPr algn="ctr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239897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5954"/>
            <a:ext cx="6111875" cy="135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14890" y="1447800"/>
            <a:ext cx="62824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Departed 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embers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13284" y="2918231"/>
            <a:ext cx="4953000" cy="1661993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algn="ctr"/>
            <a:r>
              <a:rPr lang="en-US" sz="2800" dirty="0" smtClean="0"/>
              <a:t>  </a:t>
            </a:r>
            <a:endParaRPr lang="en-US" sz="2800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sz="2000" dirty="0"/>
          </a:p>
        </p:txBody>
      </p:sp>
      <p:sp>
        <p:nvSpPr>
          <p:cNvPr id="3" name="Rectangle 2"/>
          <p:cNvSpPr/>
          <p:nvPr/>
        </p:nvSpPr>
        <p:spPr>
          <a:xfrm>
            <a:off x="3333517" y="2395011"/>
            <a:ext cx="264527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/>
              <a:t>Sunnyvale 2049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107157" y="3070304"/>
            <a:ext cx="9097966" cy="3785652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algn="ctr"/>
            <a:r>
              <a:rPr lang="en-US" sz="2000" dirty="0" smtClean="0"/>
              <a:t>Roland </a:t>
            </a:r>
            <a:r>
              <a:rPr lang="en-US" sz="2000" dirty="0" err="1" smtClean="0"/>
              <a:t>Attebery</a:t>
            </a:r>
            <a:endParaRPr lang="en-US" sz="2000" dirty="0"/>
          </a:p>
          <a:p>
            <a:pPr algn="ctr"/>
            <a:r>
              <a:rPr lang="en-US" sz="2000" dirty="0" smtClean="0"/>
              <a:t>Harold A Coby</a:t>
            </a:r>
            <a:endParaRPr lang="en-US" sz="2000" dirty="0"/>
          </a:p>
          <a:p>
            <a:pPr algn="ctr"/>
            <a:r>
              <a:rPr lang="en-US" sz="2000" dirty="0" smtClean="0"/>
              <a:t>Steve Connell</a:t>
            </a:r>
            <a:endParaRPr lang="en-US" sz="2000" dirty="0"/>
          </a:p>
          <a:p>
            <a:pPr algn="ctr"/>
            <a:r>
              <a:rPr lang="en-US" sz="2000" dirty="0"/>
              <a:t>Everett	</a:t>
            </a:r>
            <a:r>
              <a:rPr lang="en-US" sz="2000" dirty="0" smtClean="0"/>
              <a:t>Lee Jackman</a:t>
            </a:r>
            <a:endParaRPr lang="en-US" sz="2000" dirty="0"/>
          </a:p>
          <a:p>
            <a:pPr algn="ctr"/>
            <a:r>
              <a:rPr lang="en-US" sz="2000" dirty="0" smtClean="0"/>
              <a:t>Kathleen Louie</a:t>
            </a:r>
            <a:endParaRPr lang="en-US" sz="2000" dirty="0"/>
          </a:p>
          <a:p>
            <a:pPr algn="ctr"/>
            <a:r>
              <a:rPr lang="en-US" sz="2000" dirty="0"/>
              <a:t>Joanne	</a:t>
            </a:r>
            <a:r>
              <a:rPr lang="en-US" sz="2000" dirty="0" err="1" smtClean="0"/>
              <a:t>Alviso</a:t>
            </a:r>
            <a:r>
              <a:rPr lang="en-US" sz="2000" dirty="0" smtClean="0"/>
              <a:t> McCullough</a:t>
            </a:r>
            <a:endParaRPr lang="en-US" sz="2000" dirty="0"/>
          </a:p>
          <a:p>
            <a:pPr algn="ctr"/>
            <a:r>
              <a:rPr lang="en-US" sz="2000" dirty="0"/>
              <a:t>William	</a:t>
            </a:r>
            <a:r>
              <a:rPr lang="en-US" sz="2000" dirty="0" smtClean="0"/>
              <a:t> Otto</a:t>
            </a:r>
            <a:endParaRPr lang="en-US" sz="2000" dirty="0"/>
          </a:p>
          <a:p>
            <a:pPr algn="ctr"/>
            <a:r>
              <a:rPr lang="en-US" sz="2000" dirty="0" smtClean="0"/>
              <a:t>Gene </a:t>
            </a:r>
            <a:r>
              <a:rPr lang="en-US" sz="2000" dirty="0" err="1" smtClean="0"/>
              <a:t>Pestana</a:t>
            </a:r>
            <a:endParaRPr lang="en-US" sz="2000" dirty="0"/>
          </a:p>
          <a:p>
            <a:pPr algn="ctr"/>
            <a:r>
              <a:rPr lang="en-US" sz="2000" dirty="0"/>
              <a:t>Dominic	</a:t>
            </a:r>
            <a:r>
              <a:rPr lang="en-US" sz="2000" dirty="0" smtClean="0"/>
              <a:t>A Piccolo</a:t>
            </a:r>
            <a:endParaRPr lang="en-US" sz="2000" dirty="0"/>
          </a:p>
          <a:p>
            <a:pPr algn="ctr"/>
            <a:r>
              <a:rPr lang="en-US" sz="2000" dirty="0" smtClean="0"/>
              <a:t>Alberto Rodriguez</a:t>
            </a:r>
            <a:endParaRPr lang="en-US" sz="2000" dirty="0"/>
          </a:p>
          <a:p>
            <a:pPr algn="ctr"/>
            <a:endParaRPr lang="en-US" sz="2000" dirty="0"/>
          </a:p>
          <a:p>
            <a:pPr algn="ctr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487004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5954"/>
            <a:ext cx="6111875" cy="135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14890" y="1447800"/>
            <a:ext cx="62824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Departed 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embers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13284" y="2918231"/>
            <a:ext cx="4953000" cy="1661993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algn="ctr"/>
            <a:r>
              <a:rPr lang="en-US" sz="2800" dirty="0" smtClean="0"/>
              <a:t>  </a:t>
            </a:r>
            <a:endParaRPr lang="en-US" sz="2800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sz="2000" dirty="0"/>
          </a:p>
        </p:txBody>
      </p:sp>
      <p:sp>
        <p:nvSpPr>
          <p:cNvPr id="3" name="Rectangle 2"/>
          <p:cNvSpPr/>
          <p:nvPr/>
        </p:nvSpPr>
        <p:spPr>
          <a:xfrm>
            <a:off x="3533892" y="2395011"/>
            <a:ext cx="224452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/>
              <a:t>Elkhorn 2060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107157" y="3070304"/>
            <a:ext cx="9097966" cy="2554545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algn="ctr"/>
            <a:r>
              <a:rPr lang="en-US" sz="2000" dirty="0" smtClean="0"/>
              <a:t>Arlo Blankenship</a:t>
            </a:r>
            <a:endParaRPr lang="en-US" sz="2000" dirty="0"/>
          </a:p>
          <a:p>
            <a:pPr algn="ctr"/>
            <a:r>
              <a:rPr lang="en-US" sz="2000" dirty="0"/>
              <a:t>Patricia	</a:t>
            </a:r>
            <a:r>
              <a:rPr lang="en-US" sz="2000" dirty="0" smtClean="0"/>
              <a:t>G </a:t>
            </a:r>
            <a:r>
              <a:rPr lang="en-US" sz="2000" dirty="0" err="1" smtClean="0"/>
              <a:t>Lenning</a:t>
            </a:r>
            <a:r>
              <a:rPr lang="en-US" sz="2000" dirty="0" smtClean="0"/>
              <a:t>-Pike</a:t>
            </a:r>
            <a:endParaRPr lang="en-US" sz="2000" dirty="0"/>
          </a:p>
          <a:p>
            <a:pPr algn="ctr"/>
            <a:r>
              <a:rPr lang="en-US" sz="2000" dirty="0" smtClean="0"/>
              <a:t>Greg Robbins</a:t>
            </a:r>
            <a:endParaRPr lang="en-US" sz="2000" dirty="0"/>
          </a:p>
          <a:p>
            <a:pPr algn="ctr"/>
            <a:r>
              <a:rPr lang="en-US" sz="2000" dirty="0" smtClean="0"/>
              <a:t>Earl </a:t>
            </a:r>
            <a:r>
              <a:rPr lang="en-US" sz="2000" dirty="0" err="1" smtClean="0"/>
              <a:t>Roets</a:t>
            </a:r>
            <a:endParaRPr lang="en-US" sz="2000" dirty="0"/>
          </a:p>
          <a:p>
            <a:pPr algn="ctr"/>
            <a:r>
              <a:rPr lang="en-US" sz="2000" dirty="0" smtClean="0"/>
              <a:t>Larry Stevens</a:t>
            </a:r>
            <a:endParaRPr lang="en-US" sz="2000" dirty="0"/>
          </a:p>
          <a:p>
            <a:pPr algn="ctr"/>
            <a:r>
              <a:rPr lang="en-US" sz="2000" dirty="0" smtClean="0"/>
              <a:t>Clifton Williams</a:t>
            </a:r>
            <a:endParaRPr lang="en-US" sz="2000" dirty="0"/>
          </a:p>
          <a:p>
            <a:pPr algn="ctr"/>
            <a:endParaRPr lang="en-US" sz="2000" dirty="0"/>
          </a:p>
          <a:p>
            <a:pPr algn="ctr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653060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5954"/>
            <a:ext cx="6111875" cy="135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14890" y="1447800"/>
            <a:ext cx="62824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Departed 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embers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13284" y="2918231"/>
            <a:ext cx="4953000" cy="1661993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algn="ctr"/>
            <a:r>
              <a:rPr lang="en-US" sz="2800" dirty="0" smtClean="0"/>
              <a:t>  </a:t>
            </a:r>
            <a:endParaRPr lang="en-US" sz="2800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sz="2000" dirty="0"/>
          </a:p>
        </p:txBody>
      </p:sp>
      <p:sp>
        <p:nvSpPr>
          <p:cNvPr id="3" name="Rectangle 2"/>
          <p:cNvSpPr/>
          <p:nvPr/>
        </p:nvSpPr>
        <p:spPr>
          <a:xfrm>
            <a:off x="3459352" y="2395011"/>
            <a:ext cx="239360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/>
              <a:t>Gardena 2062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107171" y="3070304"/>
            <a:ext cx="9097966" cy="1938992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algn="ctr"/>
            <a:r>
              <a:rPr lang="en-US" sz="2000" dirty="0" smtClean="0"/>
              <a:t>Lois Davidson</a:t>
            </a:r>
            <a:endParaRPr lang="en-US" sz="2000" dirty="0"/>
          </a:p>
          <a:p>
            <a:pPr algn="ctr"/>
            <a:r>
              <a:rPr lang="en-US" sz="2000" dirty="0" smtClean="0"/>
              <a:t>Dottie Finley-Judy</a:t>
            </a:r>
            <a:endParaRPr lang="en-US" sz="2000" dirty="0"/>
          </a:p>
          <a:p>
            <a:pPr algn="ctr"/>
            <a:r>
              <a:rPr lang="en-US" sz="2000" dirty="0"/>
              <a:t>Patricia	</a:t>
            </a:r>
            <a:r>
              <a:rPr lang="en-US" sz="2000" dirty="0" smtClean="0"/>
              <a:t> Gagne</a:t>
            </a:r>
            <a:endParaRPr lang="en-US" sz="2000" dirty="0"/>
          </a:p>
          <a:p>
            <a:pPr algn="ctr"/>
            <a:r>
              <a:rPr lang="en-US" sz="2000" dirty="0" smtClean="0"/>
              <a:t>Lavern Yazzie Simon</a:t>
            </a:r>
            <a:endParaRPr lang="en-US" sz="2000" dirty="0"/>
          </a:p>
          <a:p>
            <a:pPr algn="ctr"/>
            <a:endParaRPr lang="en-US" sz="2000" dirty="0"/>
          </a:p>
          <a:p>
            <a:pPr algn="ctr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193878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5954"/>
            <a:ext cx="6111875" cy="135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14890" y="1447800"/>
            <a:ext cx="62824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Departed 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embers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13284" y="2918231"/>
            <a:ext cx="4953000" cy="1661993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algn="ctr"/>
            <a:r>
              <a:rPr lang="en-US" sz="2800" dirty="0" smtClean="0"/>
              <a:t>  </a:t>
            </a:r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sz="2000" dirty="0"/>
          </a:p>
        </p:txBody>
      </p:sp>
      <p:sp>
        <p:nvSpPr>
          <p:cNvPr id="3" name="Rectangle 2"/>
          <p:cNvSpPr/>
          <p:nvPr/>
        </p:nvSpPr>
        <p:spPr>
          <a:xfrm>
            <a:off x="3242949" y="2395011"/>
            <a:ext cx="282641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/>
              <a:t>Atascadero 2067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107173" y="3046241"/>
            <a:ext cx="9097966" cy="1015663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algn="ctr"/>
            <a:r>
              <a:rPr lang="en-US" sz="2000" dirty="0" err="1"/>
              <a:t>Enedino</a:t>
            </a:r>
            <a:r>
              <a:rPr lang="en-US" sz="2000" dirty="0"/>
              <a:t>	</a:t>
            </a:r>
            <a:r>
              <a:rPr lang="en-US" sz="2000" dirty="0" smtClean="0"/>
              <a:t> Lopez</a:t>
            </a:r>
            <a:endParaRPr lang="en-US" sz="2000" dirty="0"/>
          </a:p>
          <a:p>
            <a:pPr algn="ctr"/>
            <a:r>
              <a:rPr lang="en-US" sz="2000" dirty="0" smtClean="0"/>
              <a:t>Fred C </a:t>
            </a:r>
            <a:r>
              <a:rPr lang="en-US" sz="2000" dirty="0" err="1" smtClean="0"/>
              <a:t>Pflum</a:t>
            </a:r>
            <a:endParaRPr lang="en-US" sz="2000" dirty="0"/>
          </a:p>
          <a:p>
            <a:pPr algn="ctr"/>
            <a:r>
              <a:rPr lang="en-US" sz="2000" dirty="0" err="1"/>
              <a:t>Jerilynn</a:t>
            </a:r>
            <a:r>
              <a:rPr lang="en-US" sz="2000" dirty="0"/>
              <a:t>	</a:t>
            </a:r>
            <a:r>
              <a:rPr lang="en-US" sz="2000" dirty="0" smtClean="0"/>
              <a:t> Riordan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156617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5954"/>
            <a:ext cx="6111875" cy="135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14890" y="1447800"/>
            <a:ext cx="62824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Departed 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embers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13284" y="2918231"/>
            <a:ext cx="4953000" cy="1661993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algn="ctr"/>
            <a:r>
              <a:rPr lang="en-US" sz="2800" dirty="0" smtClean="0"/>
              <a:t>  </a:t>
            </a:r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sz="2000" dirty="0"/>
          </a:p>
        </p:txBody>
      </p:sp>
      <p:sp>
        <p:nvSpPr>
          <p:cNvPr id="3" name="Rectangle 2"/>
          <p:cNvSpPr/>
          <p:nvPr/>
        </p:nvSpPr>
        <p:spPr>
          <a:xfrm>
            <a:off x="3474581" y="2395011"/>
            <a:ext cx="236314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/>
              <a:t>Big Bear 2085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107151" y="3046241"/>
            <a:ext cx="9097966" cy="1631216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algn="ctr"/>
            <a:r>
              <a:rPr lang="en-US" sz="2000" dirty="0" smtClean="0"/>
              <a:t>Laura Anderson</a:t>
            </a:r>
            <a:endParaRPr lang="en-US" sz="2000" dirty="0"/>
          </a:p>
          <a:p>
            <a:pPr algn="ctr"/>
            <a:r>
              <a:rPr lang="en-US" sz="2000" dirty="0" smtClean="0"/>
              <a:t>Greg R Benson</a:t>
            </a:r>
            <a:endParaRPr lang="en-US" sz="2000" dirty="0"/>
          </a:p>
          <a:p>
            <a:pPr algn="ctr"/>
            <a:r>
              <a:rPr lang="en-US" sz="2000" dirty="0" smtClean="0"/>
              <a:t>H G Brande</a:t>
            </a:r>
            <a:endParaRPr lang="en-US" sz="2000" dirty="0"/>
          </a:p>
          <a:p>
            <a:pPr algn="ctr"/>
            <a:r>
              <a:rPr lang="en-US" sz="2000" dirty="0" smtClean="0"/>
              <a:t>John Hughes</a:t>
            </a:r>
            <a:endParaRPr lang="en-US" sz="2000" dirty="0"/>
          </a:p>
          <a:p>
            <a:pPr algn="ctr"/>
            <a:r>
              <a:rPr lang="en-US" sz="2000" dirty="0"/>
              <a:t>Richard	</a:t>
            </a:r>
            <a:r>
              <a:rPr lang="en-US" sz="2000" dirty="0" smtClean="0"/>
              <a:t>Taylor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19597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5954"/>
            <a:ext cx="6111875" cy="135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14890" y="1447800"/>
            <a:ext cx="62824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Departed 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embers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13284" y="2918231"/>
            <a:ext cx="4953000" cy="1661993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algn="ctr"/>
            <a:r>
              <a:rPr lang="en-US" sz="2800" dirty="0" smtClean="0"/>
              <a:t>  </a:t>
            </a:r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sz="2000" dirty="0"/>
          </a:p>
        </p:txBody>
      </p:sp>
      <p:sp>
        <p:nvSpPr>
          <p:cNvPr id="3" name="Rectangle 2"/>
          <p:cNvSpPr/>
          <p:nvPr/>
        </p:nvSpPr>
        <p:spPr>
          <a:xfrm>
            <a:off x="2962905" y="2395011"/>
            <a:ext cx="338650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/>
              <a:t>Lucerne Valley 2096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107151" y="3048493"/>
            <a:ext cx="9097966" cy="2554545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algn="ctr"/>
            <a:r>
              <a:rPr lang="en-US" sz="2000" dirty="0" smtClean="0"/>
              <a:t>David Burns</a:t>
            </a:r>
            <a:endParaRPr lang="en-US" sz="2000" dirty="0"/>
          </a:p>
          <a:p>
            <a:pPr algn="ctr"/>
            <a:r>
              <a:rPr lang="en-US" sz="2000" dirty="0" smtClean="0"/>
              <a:t>Diane Marquez</a:t>
            </a:r>
            <a:endParaRPr lang="en-US" sz="2000" dirty="0"/>
          </a:p>
          <a:p>
            <a:pPr algn="ctr"/>
            <a:r>
              <a:rPr lang="en-US" sz="2000" dirty="0" smtClean="0"/>
              <a:t>Vernon Richardson</a:t>
            </a:r>
            <a:endParaRPr lang="en-US" sz="2000" dirty="0"/>
          </a:p>
          <a:p>
            <a:pPr algn="ctr"/>
            <a:r>
              <a:rPr lang="en-US" sz="2000" dirty="0" smtClean="0"/>
              <a:t>Stephen L Vader</a:t>
            </a:r>
            <a:endParaRPr lang="en-US" sz="2000" dirty="0"/>
          </a:p>
          <a:p>
            <a:pPr algn="ctr"/>
            <a:r>
              <a:rPr lang="en-US" sz="2000" dirty="0" smtClean="0"/>
              <a:t>Pepper Van </a:t>
            </a:r>
            <a:r>
              <a:rPr lang="en-US" sz="2000" dirty="0"/>
              <a:t>Horn</a:t>
            </a:r>
          </a:p>
          <a:p>
            <a:pPr algn="ctr"/>
            <a:r>
              <a:rPr lang="en-US" sz="2000" dirty="0" smtClean="0"/>
              <a:t>John </a:t>
            </a:r>
            <a:r>
              <a:rPr lang="en-US" sz="2000" dirty="0" err="1" smtClean="0"/>
              <a:t>Verhagen</a:t>
            </a:r>
            <a:endParaRPr lang="en-US" sz="2000" dirty="0"/>
          </a:p>
          <a:p>
            <a:pPr algn="ctr"/>
            <a:r>
              <a:rPr lang="en-US" sz="2000" dirty="0"/>
              <a:t>Charles	</a:t>
            </a:r>
            <a:r>
              <a:rPr lang="en-US" sz="2000" dirty="0" err="1" smtClean="0"/>
              <a:t>Witters</a:t>
            </a:r>
            <a:endParaRPr lang="en-US" sz="2000" dirty="0"/>
          </a:p>
          <a:p>
            <a:pPr algn="ctr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04276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5954"/>
            <a:ext cx="6111875" cy="135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14890" y="1447800"/>
            <a:ext cx="62824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Departed 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embers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13284" y="2918231"/>
            <a:ext cx="4953000" cy="1661993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algn="ctr"/>
            <a:r>
              <a:rPr lang="en-US" sz="2800" dirty="0" smtClean="0"/>
              <a:t>  </a:t>
            </a:r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sz="2000" dirty="0"/>
          </a:p>
        </p:txBody>
      </p:sp>
      <p:sp>
        <p:nvSpPr>
          <p:cNvPr id="3" name="Rectangle 2"/>
          <p:cNvSpPr/>
          <p:nvPr/>
        </p:nvSpPr>
        <p:spPr>
          <a:xfrm>
            <a:off x="3204894" y="2395011"/>
            <a:ext cx="290252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/>
              <a:t>Santa Paula 2097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107174" y="3048493"/>
            <a:ext cx="9097966" cy="1938992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algn="ctr"/>
            <a:r>
              <a:rPr lang="en-US" sz="2000" dirty="0" smtClean="0"/>
              <a:t>Peter </a:t>
            </a:r>
            <a:r>
              <a:rPr lang="en-US" sz="2000" dirty="0" err="1" smtClean="0"/>
              <a:t>Bracamontes</a:t>
            </a:r>
            <a:endParaRPr lang="en-US" sz="2000" dirty="0"/>
          </a:p>
          <a:p>
            <a:pPr algn="ctr"/>
            <a:r>
              <a:rPr lang="en-US" sz="2000" dirty="0" smtClean="0"/>
              <a:t>Ralph Gomez</a:t>
            </a:r>
            <a:endParaRPr lang="en-US" sz="2000" dirty="0"/>
          </a:p>
          <a:p>
            <a:pPr algn="ctr"/>
            <a:r>
              <a:rPr lang="en-US" sz="2000" dirty="0"/>
              <a:t>Charles	</a:t>
            </a:r>
            <a:r>
              <a:rPr lang="en-US" sz="2000" dirty="0" smtClean="0"/>
              <a:t>L </a:t>
            </a:r>
            <a:r>
              <a:rPr lang="en-US" sz="2000" dirty="0" err="1" smtClean="0"/>
              <a:t>Lovio</a:t>
            </a:r>
            <a:endParaRPr lang="en-US" sz="2000" dirty="0"/>
          </a:p>
          <a:p>
            <a:pPr algn="ctr"/>
            <a:r>
              <a:rPr lang="en-US" sz="2000" dirty="0" smtClean="0"/>
              <a:t>Frank Lozano</a:t>
            </a:r>
            <a:endParaRPr lang="en-US" sz="2000" dirty="0"/>
          </a:p>
          <a:p>
            <a:pPr algn="ctr"/>
            <a:r>
              <a:rPr lang="en-US" sz="2000" dirty="0" smtClean="0"/>
              <a:t>Ruben Noriega</a:t>
            </a:r>
            <a:endParaRPr lang="en-US" sz="2000" dirty="0"/>
          </a:p>
          <a:p>
            <a:pPr algn="ctr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911214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5954"/>
            <a:ext cx="6111875" cy="135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14890" y="1447800"/>
            <a:ext cx="62824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Departed 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embers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13284" y="2918231"/>
            <a:ext cx="4953000" cy="1661993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algn="ctr"/>
            <a:r>
              <a:rPr lang="en-US" sz="2800" dirty="0" smtClean="0"/>
              <a:t>  </a:t>
            </a:r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sz="2000" dirty="0"/>
          </a:p>
        </p:txBody>
      </p:sp>
      <p:sp>
        <p:nvSpPr>
          <p:cNvPr id="3" name="Rectangle 2"/>
          <p:cNvSpPr/>
          <p:nvPr/>
        </p:nvSpPr>
        <p:spPr>
          <a:xfrm>
            <a:off x="3345541" y="2395011"/>
            <a:ext cx="26212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/>
              <a:t>Mira Mesa 2108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107174" y="3048493"/>
            <a:ext cx="9097966" cy="1323439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algn="ctr"/>
            <a:r>
              <a:rPr lang="en-US" sz="2000" dirty="0" smtClean="0"/>
              <a:t>Roger Douglas Roberts</a:t>
            </a:r>
            <a:endParaRPr lang="en-US" sz="2000" dirty="0"/>
          </a:p>
          <a:p>
            <a:pPr algn="ctr"/>
            <a:r>
              <a:rPr lang="en-US" sz="2000" dirty="0"/>
              <a:t>Michael	</a:t>
            </a:r>
            <a:r>
              <a:rPr lang="en-US" sz="2000" dirty="0" smtClean="0"/>
              <a:t>A Smith</a:t>
            </a:r>
            <a:endParaRPr lang="en-US" sz="2000" dirty="0"/>
          </a:p>
          <a:p>
            <a:pPr algn="ctr"/>
            <a:endParaRPr lang="en-US" sz="2000" dirty="0"/>
          </a:p>
          <a:p>
            <a:pPr algn="ctr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371969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5954"/>
            <a:ext cx="6111875" cy="135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14890" y="1447800"/>
            <a:ext cx="62824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Departed 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embers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13284" y="2918231"/>
            <a:ext cx="4953000" cy="1661993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algn="ctr"/>
            <a:r>
              <a:rPr lang="en-US" sz="2800" dirty="0" smtClean="0"/>
              <a:t>  </a:t>
            </a:r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sz="2000" dirty="0"/>
          </a:p>
        </p:txBody>
      </p:sp>
      <p:sp>
        <p:nvSpPr>
          <p:cNvPr id="3" name="Rectangle 2"/>
          <p:cNvSpPr/>
          <p:nvPr/>
        </p:nvSpPr>
        <p:spPr>
          <a:xfrm>
            <a:off x="3151578" y="2395011"/>
            <a:ext cx="30091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/>
              <a:t>Mint Canyon 2173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107174" y="3048493"/>
            <a:ext cx="9097966" cy="2246769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algn="ctr"/>
            <a:r>
              <a:rPr lang="en-US" sz="2000" dirty="0" err="1"/>
              <a:t>Tabetha</a:t>
            </a:r>
            <a:r>
              <a:rPr lang="en-US" sz="2000" dirty="0"/>
              <a:t>	</a:t>
            </a:r>
            <a:r>
              <a:rPr lang="en-US" sz="2000" dirty="0" smtClean="0"/>
              <a:t> Berry</a:t>
            </a:r>
            <a:endParaRPr lang="en-US" sz="2000" dirty="0"/>
          </a:p>
          <a:p>
            <a:pPr algn="ctr"/>
            <a:r>
              <a:rPr lang="en-US" sz="2000" dirty="0" smtClean="0"/>
              <a:t>Joe Contreras</a:t>
            </a:r>
            <a:endParaRPr lang="en-US" sz="2000" dirty="0"/>
          </a:p>
          <a:p>
            <a:pPr algn="ctr"/>
            <a:r>
              <a:rPr lang="en-US" sz="2000" dirty="0" smtClean="0"/>
              <a:t>Keith Franz</a:t>
            </a:r>
            <a:endParaRPr lang="en-US" sz="2000" dirty="0"/>
          </a:p>
          <a:p>
            <a:pPr algn="ctr"/>
            <a:r>
              <a:rPr lang="en-US" sz="2000" dirty="0" smtClean="0"/>
              <a:t>James Mangers</a:t>
            </a:r>
            <a:endParaRPr lang="en-US" sz="2000" dirty="0"/>
          </a:p>
          <a:p>
            <a:pPr algn="ctr"/>
            <a:r>
              <a:rPr lang="en-US" sz="2000" dirty="0" smtClean="0"/>
              <a:t>Adam C</a:t>
            </a:r>
            <a:r>
              <a:rPr lang="en-US" sz="2000" dirty="0"/>
              <a:t>	Parker</a:t>
            </a:r>
          </a:p>
          <a:p>
            <a:pPr algn="ctr"/>
            <a:endParaRPr lang="en-US" sz="2000" dirty="0"/>
          </a:p>
          <a:p>
            <a:pPr algn="ctr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438930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5954"/>
            <a:ext cx="6111875" cy="135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14890" y="1447800"/>
            <a:ext cx="62824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Departed 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embers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79637" y="2634343"/>
            <a:ext cx="4953000" cy="14157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/>
              <a:t>Rosamond 415</a:t>
            </a:r>
          </a:p>
          <a:p>
            <a:pPr algn="ctr"/>
            <a:endParaRPr lang="en-US" dirty="0" smtClean="0"/>
          </a:p>
          <a:p>
            <a:pPr algn="ctr"/>
            <a:r>
              <a:rPr lang="en-US" sz="2000" dirty="0" smtClean="0"/>
              <a:t>Mark </a:t>
            </a:r>
            <a:r>
              <a:rPr lang="en-US" sz="2000" dirty="0" err="1" smtClean="0"/>
              <a:t>Briney</a:t>
            </a:r>
            <a:endParaRPr lang="en-US" sz="2000" dirty="0"/>
          </a:p>
          <a:p>
            <a:pPr algn="ctr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578594019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5954"/>
            <a:ext cx="6111875" cy="135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14890" y="1447800"/>
            <a:ext cx="62824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Departed 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embers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13284" y="2918231"/>
            <a:ext cx="4953000" cy="1661993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algn="ctr"/>
            <a:r>
              <a:rPr lang="en-US" sz="2800" dirty="0" smtClean="0"/>
              <a:t>  </a:t>
            </a:r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sz="2000" dirty="0"/>
          </a:p>
        </p:txBody>
      </p:sp>
      <p:sp>
        <p:nvSpPr>
          <p:cNvPr id="3" name="Rectangle 2"/>
          <p:cNvSpPr/>
          <p:nvPr/>
        </p:nvSpPr>
        <p:spPr>
          <a:xfrm>
            <a:off x="3355959" y="2395011"/>
            <a:ext cx="260039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/>
              <a:t>Stockdale 2178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107174" y="3048493"/>
            <a:ext cx="9097966" cy="6247864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algn="ctr"/>
            <a:r>
              <a:rPr lang="en-US" sz="2000" dirty="0" smtClean="0"/>
              <a:t>William Bishop</a:t>
            </a:r>
            <a:endParaRPr lang="en-US" sz="2000" dirty="0"/>
          </a:p>
          <a:p>
            <a:pPr algn="ctr"/>
            <a:r>
              <a:rPr lang="en-US" sz="2000" dirty="0" smtClean="0"/>
              <a:t>Ricky Clemmons</a:t>
            </a:r>
            <a:endParaRPr lang="en-US" sz="2000" dirty="0"/>
          </a:p>
          <a:p>
            <a:pPr algn="ctr"/>
            <a:r>
              <a:rPr lang="en-US" sz="2000" dirty="0" smtClean="0"/>
              <a:t>Frank del </a:t>
            </a:r>
            <a:r>
              <a:rPr lang="en-US" sz="2000" dirty="0"/>
              <a:t>Papa</a:t>
            </a:r>
          </a:p>
          <a:p>
            <a:pPr algn="ctr"/>
            <a:r>
              <a:rPr lang="en-US" sz="2000" dirty="0" smtClean="0"/>
              <a:t>Amy </a:t>
            </a:r>
            <a:r>
              <a:rPr lang="en-US" sz="2000" dirty="0" err="1" smtClean="0"/>
              <a:t>Ekdahl</a:t>
            </a:r>
            <a:endParaRPr lang="en-US" sz="2000" dirty="0"/>
          </a:p>
          <a:p>
            <a:pPr algn="ctr"/>
            <a:r>
              <a:rPr lang="en-US" sz="2000" dirty="0" smtClean="0"/>
              <a:t>Jerry </a:t>
            </a:r>
            <a:r>
              <a:rPr lang="en-US" sz="2000" dirty="0" err="1" smtClean="0"/>
              <a:t>Gollehon</a:t>
            </a:r>
            <a:endParaRPr lang="en-US" sz="2000" dirty="0"/>
          </a:p>
          <a:p>
            <a:pPr algn="ctr"/>
            <a:r>
              <a:rPr lang="en-US" sz="2000" dirty="0" smtClean="0"/>
              <a:t>Lonnie Low</a:t>
            </a:r>
            <a:endParaRPr lang="en-US" sz="2000" dirty="0"/>
          </a:p>
          <a:p>
            <a:pPr algn="ctr"/>
            <a:r>
              <a:rPr lang="en-US" sz="2000" dirty="0" smtClean="0"/>
              <a:t>Art </a:t>
            </a:r>
            <a:r>
              <a:rPr lang="en-US" sz="2000" dirty="0" err="1" smtClean="0"/>
              <a:t>Montanio</a:t>
            </a:r>
            <a:endParaRPr lang="en-US" sz="2000" dirty="0"/>
          </a:p>
          <a:p>
            <a:pPr algn="ctr"/>
            <a:r>
              <a:rPr lang="en-US" sz="2000" dirty="0" smtClean="0"/>
              <a:t>Harold D Nolan</a:t>
            </a:r>
            <a:endParaRPr lang="en-US" sz="2000" dirty="0"/>
          </a:p>
          <a:p>
            <a:pPr algn="ctr"/>
            <a:r>
              <a:rPr lang="en-US" sz="2000" dirty="0" smtClean="0"/>
              <a:t>Pacheco Richard</a:t>
            </a:r>
          </a:p>
          <a:p>
            <a:pPr algn="ctr"/>
            <a:endParaRPr lang="en-US" sz="2000" dirty="0"/>
          </a:p>
          <a:p>
            <a:pPr algn="ctr"/>
            <a:endParaRPr lang="en-US" sz="2000" dirty="0" smtClean="0"/>
          </a:p>
          <a:p>
            <a:pPr algn="ctr"/>
            <a:endParaRPr lang="en-US" sz="2000" dirty="0"/>
          </a:p>
          <a:p>
            <a:pPr algn="ctr"/>
            <a:endParaRPr lang="en-US" sz="2000" dirty="0" smtClean="0"/>
          </a:p>
          <a:p>
            <a:pPr algn="ctr"/>
            <a:endParaRPr lang="en-US" sz="2000" dirty="0"/>
          </a:p>
          <a:p>
            <a:pPr algn="ctr"/>
            <a:endParaRPr lang="en-US" sz="2000" dirty="0" smtClean="0"/>
          </a:p>
          <a:p>
            <a:pPr algn="ctr"/>
            <a:endParaRPr lang="en-US" sz="2000" dirty="0"/>
          </a:p>
          <a:p>
            <a:pPr algn="ctr"/>
            <a:endParaRPr lang="en-US" sz="2000" dirty="0" smtClean="0"/>
          </a:p>
          <a:p>
            <a:pPr algn="ctr"/>
            <a:endParaRPr lang="en-US" sz="2000" dirty="0"/>
          </a:p>
          <a:p>
            <a:pPr algn="ctr"/>
            <a:endParaRPr lang="en-US" sz="2000" dirty="0" smtClean="0"/>
          </a:p>
          <a:p>
            <a:pPr algn="ctr"/>
            <a:endParaRPr lang="en-US" sz="2000" dirty="0"/>
          </a:p>
          <a:p>
            <a:pPr algn="ctr"/>
            <a:r>
              <a:rPr lang="en-US" sz="2000" dirty="0"/>
              <a:t>Jo </a:t>
            </a:r>
            <a:r>
              <a:rPr lang="en-US" sz="2000" dirty="0" smtClean="0"/>
              <a:t>Ann Richards</a:t>
            </a:r>
            <a:endParaRPr lang="en-US" sz="2000" dirty="0"/>
          </a:p>
          <a:p>
            <a:pPr algn="ctr"/>
            <a:r>
              <a:rPr lang="en-US" sz="2000" dirty="0" smtClean="0"/>
              <a:t>John Michael Roadcap</a:t>
            </a:r>
            <a:endParaRPr lang="en-US" sz="2000" dirty="0"/>
          </a:p>
          <a:p>
            <a:pPr algn="ctr"/>
            <a:r>
              <a:rPr lang="en-US" sz="2000" dirty="0" smtClean="0"/>
              <a:t>Terry Lynn Ross</a:t>
            </a:r>
            <a:endParaRPr lang="en-US" sz="2000" dirty="0"/>
          </a:p>
          <a:p>
            <a:pPr algn="ctr"/>
            <a:r>
              <a:rPr lang="en-US" sz="2000" dirty="0" smtClean="0"/>
              <a:t>Pete Ruiz</a:t>
            </a:r>
            <a:endParaRPr lang="en-US" sz="2000" dirty="0"/>
          </a:p>
          <a:p>
            <a:pPr algn="ctr"/>
            <a:r>
              <a:rPr lang="en-US" sz="2000" dirty="0" smtClean="0"/>
              <a:t>Nick Ruiz</a:t>
            </a:r>
            <a:endParaRPr lang="en-US" sz="2000" dirty="0"/>
          </a:p>
          <a:p>
            <a:pPr algn="ctr"/>
            <a:r>
              <a:rPr lang="en-US" sz="2000" dirty="0" smtClean="0"/>
              <a:t>Clyde Smith</a:t>
            </a:r>
            <a:endParaRPr lang="en-US" sz="2000" dirty="0"/>
          </a:p>
          <a:p>
            <a:pPr algn="ctr"/>
            <a:r>
              <a:rPr lang="en-US" sz="2000" dirty="0" smtClean="0"/>
              <a:t>Darrel Somers</a:t>
            </a:r>
            <a:endParaRPr lang="en-US" sz="2000" dirty="0"/>
          </a:p>
          <a:p>
            <a:pPr algn="ctr"/>
            <a:r>
              <a:rPr lang="en-US" sz="2000" dirty="0" smtClean="0"/>
              <a:t>Rafael Tejeda</a:t>
            </a:r>
            <a:endParaRPr lang="en-US" sz="2000" dirty="0"/>
          </a:p>
          <a:p>
            <a:pPr algn="ctr"/>
            <a:r>
              <a:rPr lang="en-US" sz="2000" dirty="0" smtClean="0"/>
              <a:t>Ernest </a:t>
            </a:r>
            <a:r>
              <a:rPr lang="en-US" sz="2000" dirty="0" err="1" smtClean="0"/>
              <a:t>Tite</a:t>
            </a:r>
            <a:endParaRPr lang="en-US" sz="2000" dirty="0"/>
          </a:p>
          <a:p>
            <a:pPr algn="ctr"/>
            <a:endParaRPr lang="en-US" sz="2000" dirty="0"/>
          </a:p>
          <a:p>
            <a:pPr algn="ctr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505126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5954"/>
            <a:ext cx="6111875" cy="135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14890" y="1447800"/>
            <a:ext cx="62824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Departed 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embers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13284" y="2918231"/>
            <a:ext cx="4953000" cy="1661993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algn="ctr"/>
            <a:r>
              <a:rPr lang="en-US" sz="2800" dirty="0" smtClean="0"/>
              <a:t>  </a:t>
            </a:r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sz="2000" dirty="0"/>
          </a:p>
        </p:txBody>
      </p:sp>
      <p:sp>
        <p:nvSpPr>
          <p:cNvPr id="3" name="Rectangle 2"/>
          <p:cNvSpPr/>
          <p:nvPr/>
        </p:nvSpPr>
        <p:spPr>
          <a:xfrm>
            <a:off x="3594007" y="2395011"/>
            <a:ext cx="212430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/>
              <a:t>Sonora 2183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111185" y="3048493"/>
            <a:ext cx="9097966" cy="3477875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algn="ctr"/>
            <a:r>
              <a:rPr lang="en-US" sz="2000" dirty="0" smtClean="0"/>
              <a:t>Janice </a:t>
            </a:r>
            <a:r>
              <a:rPr lang="en-US" sz="2000" dirty="0" err="1" smtClean="0"/>
              <a:t>Bougher</a:t>
            </a:r>
            <a:r>
              <a:rPr lang="en-US" sz="2000" dirty="0" smtClean="0"/>
              <a:t>-Moore</a:t>
            </a:r>
            <a:endParaRPr lang="en-US" sz="2000" dirty="0"/>
          </a:p>
          <a:p>
            <a:pPr algn="ctr"/>
            <a:r>
              <a:rPr lang="en-US" sz="2000" dirty="0" smtClean="0"/>
              <a:t>David Clevenger</a:t>
            </a:r>
            <a:endParaRPr lang="en-US" sz="2000" dirty="0"/>
          </a:p>
          <a:p>
            <a:pPr algn="ctr"/>
            <a:r>
              <a:rPr lang="en-US" sz="2000" dirty="0" smtClean="0"/>
              <a:t>Dave Falk</a:t>
            </a:r>
            <a:endParaRPr lang="en-US" sz="2000" dirty="0"/>
          </a:p>
          <a:p>
            <a:pPr algn="ctr"/>
            <a:r>
              <a:rPr lang="en-US" sz="2000" dirty="0" smtClean="0"/>
              <a:t>Mike Johnson</a:t>
            </a:r>
            <a:endParaRPr lang="en-US" sz="2000" dirty="0"/>
          </a:p>
          <a:p>
            <a:pPr algn="ctr"/>
            <a:r>
              <a:rPr lang="en-US" sz="2000" dirty="0" smtClean="0"/>
              <a:t>Carol Marie </a:t>
            </a:r>
            <a:r>
              <a:rPr lang="en-US" sz="2000" dirty="0" err="1" smtClean="0"/>
              <a:t>Mangan</a:t>
            </a:r>
            <a:endParaRPr lang="en-US" sz="2000" dirty="0"/>
          </a:p>
          <a:p>
            <a:pPr algn="ctr"/>
            <a:r>
              <a:rPr lang="en-US" sz="2000" dirty="0" smtClean="0"/>
              <a:t>Ken Overstreet</a:t>
            </a:r>
            <a:endParaRPr lang="en-US" sz="2000" dirty="0"/>
          </a:p>
          <a:p>
            <a:pPr algn="ctr"/>
            <a:r>
              <a:rPr lang="en-US" sz="2000" dirty="0"/>
              <a:t>Norman	</a:t>
            </a:r>
            <a:r>
              <a:rPr lang="en-US" sz="2000" dirty="0" smtClean="0"/>
              <a:t>C Price</a:t>
            </a:r>
            <a:endParaRPr lang="en-US" sz="2000" dirty="0"/>
          </a:p>
          <a:p>
            <a:pPr algn="ctr"/>
            <a:r>
              <a:rPr lang="en-US" sz="2000" dirty="0" smtClean="0"/>
              <a:t>Marsha Shipper</a:t>
            </a:r>
            <a:endParaRPr lang="en-US" sz="2000" dirty="0"/>
          </a:p>
          <a:p>
            <a:pPr algn="ctr"/>
            <a:r>
              <a:rPr lang="en-US" sz="2000" dirty="0"/>
              <a:t>Victoria	</a:t>
            </a:r>
            <a:r>
              <a:rPr lang="en-US" sz="2000" dirty="0" smtClean="0"/>
              <a:t>P Smith</a:t>
            </a:r>
            <a:endParaRPr lang="en-US" sz="2000" dirty="0"/>
          </a:p>
          <a:p>
            <a:pPr algn="ctr"/>
            <a:endParaRPr lang="en-US" sz="2000" dirty="0"/>
          </a:p>
          <a:p>
            <a:pPr algn="ctr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598344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5954"/>
            <a:ext cx="6111875" cy="135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14890" y="1447800"/>
            <a:ext cx="62824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Departed 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embers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13284" y="2918231"/>
            <a:ext cx="4953000" cy="1661993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algn="ctr"/>
            <a:r>
              <a:rPr lang="en-US" sz="2800" dirty="0" smtClean="0"/>
              <a:t>  </a:t>
            </a:r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sz="2000" dirty="0"/>
          </a:p>
        </p:txBody>
      </p:sp>
      <p:sp>
        <p:nvSpPr>
          <p:cNvPr id="3" name="Rectangle 2"/>
          <p:cNvSpPr/>
          <p:nvPr/>
        </p:nvSpPr>
        <p:spPr>
          <a:xfrm>
            <a:off x="3172099" y="2395011"/>
            <a:ext cx="296812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/>
              <a:t>Grass Valley 2217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111185" y="3048493"/>
            <a:ext cx="9097966" cy="1631216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algn="ctr"/>
            <a:r>
              <a:rPr lang="en-US" sz="2000" dirty="0" smtClean="0"/>
              <a:t>Frank Benfield</a:t>
            </a:r>
            <a:endParaRPr lang="en-US" sz="2000" dirty="0"/>
          </a:p>
          <a:p>
            <a:pPr algn="ctr"/>
            <a:r>
              <a:rPr lang="en-US" sz="2000" dirty="0" smtClean="0"/>
              <a:t>Bill Kelly</a:t>
            </a:r>
            <a:endParaRPr lang="en-US" sz="2000" dirty="0"/>
          </a:p>
          <a:p>
            <a:pPr algn="ctr"/>
            <a:r>
              <a:rPr lang="en-US" sz="2000" dirty="0" smtClean="0"/>
              <a:t>Merle </a:t>
            </a:r>
            <a:r>
              <a:rPr lang="en-US" sz="2000" dirty="0" err="1" smtClean="0"/>
              <a:t>Rasmus</a:t>
            </a:r>
            <a:endParaRPr lang="en-US" sz="2000" dirty="0"/>
          </a:p>
          <a:p>
            <a:pPr algn="ctr"/>
            <a:endParaRPr lang="en-US" sz="2000" dirty="0"/>
          </a:p>
          <a:p>
            <a:pPr algn="ctr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705082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5954"/>
            <a:ext cx="6111875" cy="135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14890" y="1447800"/>
            <a:ext cx="62824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Departed 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embers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13284" y="2918231"/>
            <a:ext cx="4953000" cy="1661993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algn="ctr"/>
            <a:r>
              <a:rPr lang="en-US" sz="2800" dirty="0" smtClean="0"/>
              <a:t>  </a:t>
            </a:r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sz="2000" dirty="0"/>
          </a:p>
        </p:txBody>
      </p:sp>
      <p:sp>
        <p:nvSpPr>
          <p:cNvPr id="3" name="Rectangle 2"/>
          <p:cNvSpPr/>
          <p:nvPr/>
        </p:nvSpPr>
        <p:spPr>
          <a:xfrm>
            <a:off x="3462179" y="2395011"/>
            <a:ext cx="238796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/>
              <a:t>Paradise 2227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111185" y="3048493"/>
            <a:ext cx="9097966" cy="2246769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algn="ctr"/>
            <a:r>
              <a:rPr lang="en-US" sz="2000" dirty="0" smtClean="0"/>
              <a:t>Henry C </a:t>
            </a:r>
            <a:r>
              <a:rPr lang="en-US" sz="2000" dirty="0" err="1" smtClean="0"/>
              <a:t>Bomgardner</a:t>
            </a:r>
            <a:endParaRPr lang="en-US" sz="2000" dirty="0"/>
          </a:p>
          <a:p>
            <a:pPr algn="ctr"/>
            <a:r>
              <a:rPr lang="en-US" sz="2000" dirty="0" smtClean="0"/>
              <a:t>Lucas Chapman</a:t>
            </a:r>
            <a:endParaRPr lang="en-US" sz="2000" dirty="0"/>
          </a:p>
          <a:p>
            <a:pPr algn="ctr"/>
            <a:r>
              <a:rPr lang="en-US" sz="2000" dirty="0" smtClean="0"/>
              <a:t>Fred E Downey</a:t>
            </a:r>
            <a:endParaRPr lang="en-US" sz="2000" dirty="0"/>
          </a:p>
          <a:p>
            <a:pPr algn="ctr"/>
            <a:r>
              <a:rPr lang="en-US" sz="2000" dirty="0" smtClean="0"/>
              <a:t>Kathleen </a:t>
            </a:r>
            <a:r>
              <a:rPr lang="en-US" sz="2000" dirty="0" err="1" smtClean="0"/>
              <a:t>Kahler</a:t>
            </a:r>
            <a:r>
              <a:rPr lang="en-US" sz="2000" dirty="0" smtClean="0"/>
              <a:t>-Mc </a:t>
            </a:r>
            <a:r>
              <a:rPr lang="en-US" sz="2000" dirty="0"/>
              <a:t>Lane</a:t>
            </a:r>
          </a:p>
          <a:p>
            <a:pPr algn="ctr"/>
            <a:r>
              <a:rPr lang="en-US" sz="2000" dirty="0" smtClean="0"/>
              <a:t>Mark Payne</a:t>
            </a:r>
            <a:endParaRPr lang="en-US" sz="2000" dirty="0"/>
          </a:p>
          <a:p>
            <a:pPr algn="ctr"/>
            <a:endParaRPr lang="en-US" sz="2000" dirty="0"/>
          </a:p>
          <a:p>
            <a:pPr algn="ctr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066168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5954"/>
            <a:ext cx="6111875" cy="135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14890" y="1447800"/>
            <a:ext cx="62824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Departed 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embers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13284" y="2918231"/>
            <a:ext cx="4953000" cy="1661993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algn="ctr"/>
            <a:r>
              <a:rPr lang="en-US" sz="2800" dirty="0" smtClean="0"/>
              <a:t>  </a:t>
            </a:r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sz="2000" dirty="0"/>
          </a:p>
        </p:txBody>
      </p:sp>
      <p:sp>
        <p:nvSpPr>
          <p:cNvPr id="3" name="Rectangle 2"/>
          <p:cNvSpPr/>
          <p:nvPr/>
        </p:nvSpPr>
        <p:spPr>
          <a:xfrm>
            <a:off x="3185726" y="2395011"/>
            <a:ext cx="294087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/>
              <a:t>Quail Valley 2228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111185" y="3048493"/>
            <a:ext cx="9097966" cy="1015663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algn="ctr"/>
            <a:r>
              <a:rPr lang="en-US" sz="2000" dirty="0" smtClean="0"/>
              <a:t>David </a:t>
            </a:r>
            <a:r>
              <a:rPr lang="en-US" sz="2000" dirty="0" err="1" smtClean="0"/>
              <a:t>Tallent</a:t>
            </a:r>
            <a:endParaRPr lang="en-US" sz="2000" dirty="0"/>
          </a:p>
          <a:p>
            <a:pPr algn="ctr"/>
            <a:endParaRPr lang="en-US" sz="2000" dirty="0"/>
          </a:p>
          <a:p>
            <a:pPr algn="ctr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03778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5954"/>
            <a:ext cx="6111875" cy="135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14890" y="1447800"/>
            <a:ext cx="62824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Departed 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embers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13284" y="2918231"/>
            <a:ext cx="4953000" cy="1661993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algn="ctr"/>
            <a:r>
              <a:rPr lang="en-US" sz="2800" dirty="0" smtClean="0"/>
              <a:t>  </a:t>
            </a:r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sz="2000" dirty="0"/>
          </a:p>
        </p:txBody>
      </p:sp>
      <p:sp>
        <p:nvSpPr>
          <p:cNvPr id="3" name="Rectangle 2"/>
          <p:cNvSpPr/>
          <p:nvPr/>
        </p:nvSpPr>
        <p:spPr>
          <a:xfrm>
            <a:off x="3565958" y="2395011"/>
            <a:ext cx="21804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/>
              <a:t>Aubur</a:t>
            </a:r>
            <a:r>
              <a:rPr lang="en-US" sz="2800" dirty="0"/>
              <a:t>n</a:t>
            </a:r>
            <a:r>
              <a:rPr lang="en-US" sz="2800" dirty="0" smtClean="0"/>
              <a:t> 2264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111185" y="3048493"/>
            <a:ext cx="9097966" cy="1938992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algn="ctr"/>
            <a:r>
              <a:rPr lang="en-US" sz="2000" dirty="0" smtClean="0"/>
              <a:t>David Dashiell</a:t>
            </a:r>
            <a:endParaRPr lang="en-US" sz="2000" dirty="0"/>
          </a:p>
          <a:p>
            <a:pPr algn="ctr"/>
            <a:r>
              <a:rPr lang="en-US" sz="2000" dirty="0" smtClean="0"/>
              <a:t>Albert L Hewitt</a:t>
            </a:r>
            <a:endParaRPr lang="en-US" sz="2000" dirty="0"/>
          </a:p>
          <a:p>
            <a:pPr algn="ctr"/>
            <a:r>
              <a:rPr lang="en-US" sz="2000" dirty="0" smtClean="0"/>
              <a:t>Robert S Jarvis</a:t>
            </a:r>
            <a:endParaRPr lang="en-US" sz="2000" dirty="0"/>
          </a:p>
          <a:p>
            <a:pPr algn="ctr"/>
            <a:endParaRPr lang="en-US" sz="2000" dirty="0"/>
          </a:p>
          <a:p>
            <a:pPr algn="ctr"/>
            <a:endParaRPr lang="en-US" sz="2000" dirty="0"/>
          </a:p>
          <a:p>
            <a:pPr algn="ctr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000889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5954"/>
            <a:ext cx="6111875" cy="135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14890" y="1447800"/>
            <a:ext cx="62824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Departed 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embers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13284" y="2918231"/>
            <a:ext cx="4953000" cy="1661993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algn="ctr"/>
            <a:r>
              <a:rPr lang="en-US" sz="2800" dirty="0" smtClean="0"/>
              <a:t>  </a:t>
            </a:r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sz="2000" dirty="0"/>
          </a:p>
        </p:txBody>
      </p:sp>
      <p:sp>
        <p:nvSpPr>
          <p:cNvPr id="3" name="Rectangle 2"/>
          <p:cNvSpPr/>
          <p:nvPr/>
        </p:nvSpPr>
        <p:spPr>
          <a:xfrm>
            <a:off x="3709106" y="2395011"/>
            <a:ext cx="189410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/>
              <a:t>Tracy 2283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111185" y="3048493"/>
            <a:ext cx="9097966" cy="3477875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algn="ctr"/>
            <a:r>
              <a:rPr lang="en-US" sz="2000" dirty="0" smtClean="0"/>
              <a:t>Ben Curran</a:t>
            </a:r>
            <a:endParaRPr lang="en-US" sz="2000" dirty="0"/>
          </a:p>
          <a:p>
            <a:pPr algn="ctr"/>
            <a:r>
              <a:rPr lang="en-US" sz="2000" dirty="0" smtClean="0"/>
              <a:t>Scott Doughty</a:t>
            </a:r>
            <a:endParaRPr lang="en-US" sz="2000" dirty="0"/>
          </a:p>
          <a:p>
            <a:pPr algn="ctr"/>
            <a:r>
              <a:rPr lang="en-US" sz="2000" dirty="0"/>
              <a:t>Victoria	</a:t>
            </a:r>
            <a:r>
              <a:rPr lang="en-US" sz="2000" dirty="0" smtClean="0"/>
              <a:t>Fisher</a:t>
            </a:r>
            <a:endParaRPr lang="en-US" sz="2000" dirty="0"/>
          </a:p>
          <a:p>
            <a:pPr algn="ctr"/>
            <a:r>
              <a:rPr lang="en-US" sz="2000" dirty="0" smtClean="0"/>
              <a:t>Marvin Foster</a:t>
            </a:r>
            <a:endParaRPr lang="en-US" sz="2000" dirty="0"/>
          </a:p>
          <a:p>
            <a:pPr algn="ctr"/>
            <a:r>
              <a:rPr lang="en-US" sz="2000" dirty="0"/>
              <a:t>Colleen	</a:t>
            </a:r>
            <a:r>
              <a:rPr lang="en-US" sz="2000" dirty="0" err="1" smtClean="0"/>
              <a:t>Linan</a:t>
            </a:r>
            <a:endParaRPr lang="en-US" sz="2000" dirty="0"/>
          </a:p>
          <a:p>
            <a:pPr algn="ctr"/>
            <a:r>
              <a:rPr lang="en-US" sz="2000" dirty="0" smtClean="0"/>
              <a:t>Bobby R </a:t>
            </a:r>
            <a:r>
              <a:rPr lang="en-US" sz="2000" dirty="0" err="1" smtClean="0"/>
              <a:t>Neeley</a:t>
            </a:r>
            <a:endParaRPr lang="en-US" sz="2000" dirty="0"/>
          </a:p>
          <a:p>
            <a:pPr algn="ctr"/>
            <a:r>
              <a:rPr lang="en-US" sz="2000" dirty="0" smtClean="0"/>
              <a:t>Collette </a:t>
            </a:r>
            <a:r>
              <a:rPr lang="en-US" sz="2000" dirty="0" err="1" smtClean="0"/>
              <a:t>Sieg</a:t>
            </a:r>
            <a:endParaRPr lang="en-US" sz="2000" dirty="0"/>
          </a:p>
          <a:p>
            <a:pPr algn="ctr"/>
            <a:r>
              <a:rPr lang="en-US" sz="2000" dirty="0" smtClean="0"/>
              <a:t>Wayne Silva</a:t>
            </a:r>
            <a:endParaRPr lang="en-US" sz="2000" dirty="0"/>
          </a:p>
          <a:p>
            <a:pPr algn="ctr"/>
            <a:endParaRPr lang="en-US" sz="2000" dirty="0"/>
          </a:p>
          <a:p>
            <a:pPr algn="ctr"/>
            <a:endParaRPr lang="en-US" sz="2000" dirty="0"/>
          </a:p>
          <a:p>
            <a:pPr algn="ctr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699598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5954"/>
            <a:ext cx="6111875" cy="135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14890" y="1447800"/>
            <a:ext cx="62824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Departed 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embers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13284" y="2918231"/>
            <a:ext cx="4953000" cy="1661993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algn="ctr"/>
            <a:r>
              <a:rPr lang="en-US" sz="2800" dirty="0" smtClean="0"/>
              <a:t>  </a:t>
            </a:r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sz="2000" dirty="0"/>
          </a:p>
        </p:txBody>
      </p:sp>
      <p:sp>
        <p:nvSpPr>
          <p:cNvPr id="3" name="Rectangle 2"/>
          <p:cNvSpPr/>
          <p:nvPr/>
        </p:nvSpPr>
        <p:spPr>
          <a:xfrm>
            <a:off x="2943995" y="2395011"/>
            <a:ext cx="34243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/>
              <a:t>Clearlake Oaks 2284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111185" y="3048493"/>
            <a:ext cx="9097966" cy="3170099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algn="ctr"/>
            <a:r>
              <a:rPr lang="en-US" sz="2000" dirty="0" smtClean="0"/>
              <a:t>Eugene W Casey</a:t>
            </a:r>
            <a:endParaRPr lang="en-US" sz="2000" dirty="0"/>
          </a:p>
          <a:p>
            <a:pPr algn="ctr"/>
            <a:r>
              <a:rPr lang="en-US" sz="2000" dirty="0" smtClean="0"/>
              <a:t>Gloria Joyce Freitas</a:t>
            </a:r>
            <a:endParaRPr lang="en-US" sz="2000" dirty="0"/>
          </a:p>
          <a:p>
            <a:pPr algn="ctr"/>
            <a:r>
              <a:rPr lang="en-US" sz="2000" dirty="0" smtClean="0"/>
              <a:t>Jack A </a:t>
            </a:r>
            <a:r>
              <a:rPr lang="en-US" sz="2000" dirty="0" err="1" smtClean="0"/>
              <a:t>Hoquen</a:t>
            </a:r>
            <a:endParaRPr lang="en-US" sz="2000" dirty="0"/>
          </a:p>
          <a:p>
            <a:pPr algn="ctr"/>
            <a:r>
              <a:rPr lang="en-US" sz="2000" dirty="0" smtClean="0"/>
              <a:t>David Lackey</a:t>
            </a:r>
            <a:endParaRPr lang="en-US" sz="2000" dirty="0"/>
          </a:p>
          <a:p>
            <a:pPr algn="ctr"/>
            <a:r>
              <a:rPr lang="en-US" sz="2000" dirty="0" err="1" smtClean="0"/>
              <a:t>Daryll</a:t>
            </a:r>
            <a:r>
              <a:rPr lang="en-US" sz="2000" dirty="0" smtClean="0"/>
              <a:t> Matheny</a:t>
            </a:r>
            <a:endParaRPr lang="en-US" sz="2000" dirty="0"/>
          </a:p>
          <a:p>
            <a:pPr algn="ctr"/>
            <a:r>
              <a:rPr lang="en-US" sz="2000" dirty="0" err="1" smtClean="0"/>
              <a:t>Halvie</a:t>
            </a:r>
            <a:r>
              <a:rPr lang="en-US" sz="2000" dirty="0" smtClean="0"/>
              <a:t> Miller</a:t>
            </a:r>
            <a:endParaRPr lang="en-US" sz="2000" dirty="0"/>
          </a:p>
          <a:p>
            <a:pPr algn="ctr"/>
            <a:r>
              <a:rPr lang="en-US" sz="2000" dirty="0"/>
              <a:t>Melinda </a:t>
            </a:r>
            <a:r>
              <a:rPr lang="en-US" sz="2000" dirty="0" smtClean="0"/>
              <a:t>Nino Widman</a:t>
            </a:r>
            <a:endParaRPr lang="en-US" sz="2000" dirty="0"/>
          </a:p>
          <a:p>
            <a:pPr algn="ctr"/>
            <a:endParaRPr lang="en-US" sz="2000" dirty="0"/>
          </a:p>
          <a:p>
            <a:pPr algn="ctr"/>
            <a:endParaRPr lang="en-US" sz="2000" dirty="0"/>
          </a:p>
          <a:p>
            <a:pPr algn="ctr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91923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5954"/>
            <a:ext cx="6111875" cy="135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14890" y="1447800"/>
            <a:ext cx="62824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Departed 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embers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13284" y="2918231"/>
            <a:ext cx="4953000" cy="1661993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algn="ctr"/>
            <a:r>
              <a:rPr lang="en-US" sz="2800" dirty="0" smtClean="0"/>
              <a:t>  </a:t>
            </a:r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sz="2000" dirty="0"/>
          </a:p>
        </p:txBody>
      </p:sp>
      <p:sp>
        <p:nvSpPr>
          <p:cNvPr id="3" name="Rectangle 2"/>
          <p:cNvSpPr/>
          <p:nvPr/>
        </p:nvSpPr>
        <p:spPr>
          <a:xfrm>
            <a:off x="2849418" y="2395011"/>
            <a:ext cx="36134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/>
              <a:t>Rancho Cordova 2357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111185" y="3048493"/>
            <a:ext cx="9097966" cy="3785652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algn="ctr"/>
            <a:r>
              <a:rPr lang="en-US" sz="2000" dirty="0" smtClean="0"/>
              <a:t>Andrew Boardley Sr.</a:t>
            </a:r>
            <a:endParaRPr lang="en-US" sz="2000" dirty="0"/>
          </a:p>
          <a:p>
            <a:pPr algn="ctr"/>
            <a:r>
              <a:rPr lang="en-US" sz="2000" dirty="0" smtClean="0"/>
              <a:t>Robert G Calloway</a:t>
            </a:r>
            <a:endParaRPr lang="en-US" sz="2000" dirty="0"/>
          </a:p>
          <a:p>
            <a:pPr algn="ctr"/>
            <a:r>
              <a:rPr lang="en-US" sz="2000" dirty="0" smtClean="0"/>
              <a:t>Janice Fail</a:t>
            </a:r>
            <a:endParaRPr lang="en-US" sz="2000" dirty="0"/>
          </a:p>
          <a:p>
            <a:pPr algn="ctr"/>
            <a:r>
              <a:rPr lang="en-US" sz="2000" dirty="0" smtClean="0"/>
              <a:t>Melvin Graham</a:t>
            </a:r>
            <a:endParaRPr lang="en-US" sz="2000" dirty="0"/>
          </a:p>
          <a:p>
            <a:pPr algn="ctr"/>
            <a:r>
              <a:rPr lang="en-US" sz="2000" dirty="0" smtClean="0"/>
              <a:t>Gene A Humphrey</a:t>
            </a:r>
            <a:endParaRPr lang="en-US" sz="2000" dirty="0"/>
          </a:p>
          <a:p>
            <a:pPr algn="ctr"/>
            <a:r>
              <a:rPr lang="en-US" sz="2000" dirty="0" err="1" smtClean="0"/>
              <a:t>Jerolyn</a:t>
            </a:r>
            <a:r>
              <a:rPr lang="en-US" sz="2000" dirty="0" smtClean="0"/>
              <a:t> </a:t>
            </a:r>
            <a:r>
              <a:rPr lang="en-US" sz="2000" dirty="0"/>
              <a:t>	Kester</a:t>
            </a:r>
          </a:p>
          <a:p>
            <a:pPr algn="ctr"/>
            <a:r>
              <a:rPr lang="en-US" sz="2000" dirty="0"/>
              <a:t>Francis	</a:t>
            </a:r>
            <a:r>
              <a:rPr lang="en-US" sz="2000" dirty="0" smtClean="0"/>
              <a:t>P McHugh</a:t>
            </a:r>
            <a:endParaRPr lang="en-US" sz="2000" dirty="0"/>
          </a:p>
          <a:p>
            <a:pPr algn="ctr"/>
            <a:r>
              <a:rPr lang="en-US" sz="2000" dirty="0" smtClean="0"/>
              <a:t>Karen Price</a:t>
            </a:r>
            <a:endParaRPr lang="en-US" sz="2000" dirty="0"/>
          </a:p>
          <a:p>
            <a:pPr algn="ctr"/>
            <a:r>
              <a:rPr lang="en-US" sz="2000" dirty="0" smtClean="0"/>
              <a:t>Robert Snyder</a:t>
            </a:r>
            <a:endParaRPr lang="en-US" sz="2000" dirty="0"/>
          </a:p>
          <a:p>
            <a:pPr algn="ctr"/>
            <a:endParaRPr lang="en-US" sz="2000" dirty="0"/>
          </a:p>
          <a:p>
            <a:pPr algn="ctr"/>
            <a:endParaRPr lang="en-US" sz="2000" dirty="0"/>
          </a:p>
          <a:p>
            <a:pPr algn="ctr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67246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5954"/>
            <a:ext cx="6111875" cy="135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14890" y="1447800"/>
            <a:ext cx="62824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Departed 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embers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13284" y="2918231"/>
            <a:ext cx="4953000" cy="1661993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algn="ctr"/>
            <a:r>
              <a:rPr lang="en-US" sz="2800" dirty="0" smtClean="0"/>
              <a:t>  </a:t>
            </a:r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sz="2000" dirty="0"/>
          </a:p>
        </p:txBody>
      </p:sp>
      <p:sp>
        <p:nvSpPr>
          <p:cNvPr id="3" name="Rectangle 2"/>
          <p:cNvSpPr/>
          <p:nvPr/>
        </p:nvSpPr>
        <p:spPr>
          <a:xfrm>
            <a:off x="3114394" y="2395011"/>
            <a:ext cx="308353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/>
              <a:t>Mason Valley 2428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111185" y="3048493"/>
            <a:ext cx="9097966" cy="1938992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algn="ctr"/>
            <a:r>
              <a:rPr lang="en-US" sz="2000" dirty="0"/>
              <a:t>Edward	</a:t>
            </a:r>
            <a:r>
              <a:rPr lang="en-US" sz="2000" dirty="0" smtClean="0"/>
              <a:t>F Cole</a:t>
            </a:r>
            <a:endParaRPr lang="en-US" sz="2000" dirty="0"/>
          </a:p>
          <a:p>
            <a:pPr algn="ctr"/>
            <a:r>
              <a:rPr lang="en-US" sz="2000" dirty="0"/>
              <a:t>Richard	</a:t>
            </a:r>
            <a:r>
              <a:rPr lang="en-US" sz="2000" dirty="0" smtClean="0"/>
              <a:t>J </a:t>
            </a:r>
            <a:r>
              <a:rPr lang="en-US" sz="2000" dirty="0" err="1" smtClean="0"/>
              <a:t>Diekmann</a:t>
            </a:r>
            <a:endParaRPr lang="en-US" sz="2000" dirty="0"/>
          </a:p>
          <a:p>
            <a:pPr algn="ctr"/>
            <a:r>
              <a:rPr lang="en-US" sz="2000" dirty="0" smtClean="0"/>
              <a:t>David </a:t>
            </a:r>
            <a:r>
              <a:rPr lang="en-US" sz="2000" dirty="0" err="1" smtClean="0"/>
              <a:t>Fulstone</a:t>
            </a:r>
            <a:endParaRPr lang="en-US" sz="2000" dirty="0"/>
          </a:p>
          <a:p>
            <a:pPr algn="ctr"/>
            <a:endParaRPr lang="en-US" sz="2000" dirty="0"/>
          </a:p>
          <a:p>
            <a:pPr algn="ctr"/>
            <a:endParaRPr lang="en-US" sz="2000" dirty="0"/>
          </a:p>
          <a:p>
            <a:pPr algn="ctr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83324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pstream">
  <a:themeElements>
    <a:clrScheme name="Grid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1152</TotalTime>
  <Words>1751</Words>
  <Application>Microsoft Office PowerPoint</Application>
  <PresentationFormat>On-screen Show (4:3)</PresentationFormat>
  <Paragraphs>1275</Paragraphs>
  <Slides>102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102</vt:i4>
      </vt:variant>
    </vt:vector>
  </HeadingPairs>
  <TitlesOfParts>
    <vt:vector size="104" baseType="lpstr">
      <vt:lpstr>Slipstream</vt:lpstr>
      <vt:lpstr>Document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Moose International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 Khan</dc:creator>
  <cp:lastModifiedBy>Mo Khan</cp:lastModifiedBy>
  <cp:revision>185</cp:revision>
  <dcterms:created xsi:type="dcterms:W3CDTF">2022-09-14T06:06:31Z</dcterms:created>
  <dcterms:modified xsi:type="dcterms:W3CDTF">2022-09-15T17:50:46Z</dcterms:modified>
</cp:coreProperties>
</file>